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notesMasterIdLst>
    <p:notesMasterId r:id="rId15"/>
  </p:notesMasterIdLst>
  <p:handoutMasterIdLst>
    <p:handoutMasterId r:id="rId16"/>
  </p:handoutMasterIdLst>
  <p:sldIdLst>
    <p:sldId id="256" r:id="rId5"/>
    <p:sldId id="257" r:id="rId6"/>
    <p:sldId id="268" r:id="rId7"/>
    <p:sldId id="325" r:id="rId8"/>
    <p:sldId id="324" r:id="rId9"/>
    <p:sldId id="262" r:id="rId10"/>
    <p:sldId id="319" r:id="rId11"/>
    <p:sldId id="322" r:id="rId12"/>
    <p:sldId id="323" r:id="rId13"/>
    <p:sldId id="32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598D"/>
    <a:srgbClr val="646C92"/>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660" autoAdjust="0"/>
  </p:normalViewPr>
  <p:slideViewPr>
    <p:cSldViewPr snapToGrid="0">
      <p:cViewPr varScale="1">
        <p:scale>
          <a:sx n="106" d="100"/>
          <a:sy n="106" d="100"/>
        </p:scale>
        <p:origin x="792" y="96"/>
      </p:cViewPr>
      <p:guideLst/>
    </p:cSldViewPr>
  </p:slideViewPr>
  <p:outlineViewPr>
    <p:cViewPr>
      <p:scale>
        <a:sx n="33" d="100"/>
        <a:sy n="33" d="100"/>
      </p:scale>
      <p:origin x="0" y="-4464"/>
    </p:cViewPr>
  </p:outlineViewPr>
  <p:notesTextViewPr>
    <p:cViewPr>
      <p:scale>
        <a:sx n="1" d="1"/>
        <a:sy n="1" d="1"/>
      </p:scale>
      <p:origin x="0" y="0"/>
    </p:cViewPr>
  </p:notesTextViewPr>
  <p:sorterViewPr>
    <p:cViewPr varScale="1">
      <p:scale>
        <a:sx n="1" d="1"/>
        <a:sy n="1" d="1"/>
      </p:scale>
      <p:origin x="0" y="-314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E52182-8ED2-2CD9-1769-D9951A9939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873A34-C368-6B6E-8816-ABC664A857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2FBC06-9676-42B7-A8B4-279236EF9829}" type="datetimeFigureOut">
              <a:rPr lang="en-US" smtClean="0"/>
              <a:t>9/10/2024</a:t>
            </a:fld>
            <a:endParaRPr lang="en-US" dirty="0"/>
          </a:p>
        </p:txBody>
      </p:sp>
      <p:sp>
        <p:nvSpPr>
          <p:cNvPr id="4" name="Footer Placeholder 3">
            <a:extLst>
              <a:ext uri="{FF2B5EF4-FFF2-40B4-BE49-F238E27FC236}">
                <a16:creationId xmlns:a16="http://schemas.microsoft.com/office/drawing/2014/main" id="{AE355158-3742-8894-B074-C872916FE8A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A6B5579-9D25-81D6-8171-2F8C3F5377E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3735C-CF2D-4272-874B-84D65FE3CAEA}" type="slidenum">
              <a:rPr lang="en-US" smtClean="0"/>
              <a:t>‹#›</a:t>
            </a:fld>
            <a:endParaRPr lang="en-US" dirty="0"/>
          </a:p>
        </p:txBody>
      </p:sp>
    </p:spTree>
    <p:extLst>
      <p:ext uri="{BB962C8B-B14F-4D97-AF65-F5344CB8AC3E}">
        <p14:creationId xmlns:p14="http://schemas.microsoft.com/office/powerpoint/2010/main" val="357665852"/>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9/10/2024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a:t>
            </a:fld>
            <a:endParaRPr lang="en-US" dirty="0"/>
          </a:p>
        </p:txBody>
      </p:sp>
    </p:spTree>
    <p:extLst>
      <p:ext uri="{BB962C8B-B14F-4D97-AF65-F5344CB8AC3E}">
        <p14:creationId xmlns:p14="http://schemas.microsoft.com/office/powerpoint/2010/main" val="41331412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10</a:t>
            </a:fld>
            <a:endParaRPr lang="en-US" dirty="0"/>
          </a:p>
        </p:txBody>
      </p:sp>
    </p:spTree>
    <p:extLst>
      <p:ext uri="{BB962C8B-B14F-4D97-AF65-F5344CB8AC3E}">
        <p14:creationId xmlns:p14="http://schemas.microsoft.com/office/powerpoint/2010/main" val="3407064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2</a:t>
            </a:fld>
            <a:endParaRPr lang="en-US" dirty="0"/>
          </a:p>
        </p:txBody>
      </p:sp>
    </p:spTree>
    <p:extLst>
      <p:ext uri="{BB962C8B-B14F-4D97-AF65-F5344CB8AC3E}">
        <p14:creationId xmlns:p14="http://schemas.microsoft.com/office/powerpoint/2010/main" val="3364165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3</a:t>
            </a:fld>
            <a:endParaRPr lang="en-US" dirty="0"/>
          </a:p>
        </p:txBody>
      </p:sp>
    </p:spTree>
    <p:extLst>
      <p:ext uri="{BB962C8B-B14F-4D97-AF65-F5344CB8AC3E}">
        <p14:creationId xmlns:p14="http://schemas.microsoft.com/office/powerpoint/2010/main" val="29014726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4</a:t>
            </a:fld>
            <a:endParaRPr lang="en-US" dirty="0"/>
          </a:p>
        </p:txBody>
      </p:sp>
    </p:spTree>
    <p:extLst>
      <p:ext uri="{BB962C8B-B14F-4D97-AF65-F5344CB8AC3E}">
        <p14:creationId xmlns:p14="http://schemas.microsoft.com/office/powerpoint/2010/main" val="3569318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5</a:t>
            </a:fld>
            <a:endParaRPr lang="en-US" dirty="0"/>
          </a:p>
        </p:txBody>
      </p:sp>
    </p:spTree>
    <p:extLst>
      <p:ext uri="{BB962C8B-B14F-4D97-AF65-F5344CB8AC3E}">
        <p14:creationId xmlns:p14="http://schemas.microsoft.com/office/powerpoint/2010/main" val="781734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6</a:t>
            </a:fld>
            <a:endParaRPr lang="en-US" dirty="0"/>
          </a:p>
        </p:txBody>
      </p:sp>
    </p:spTree>
    <p:extLst>
      <p:ext uri="{BB962C8B-B14F-4D97-AF65-F5344CB8AC3E}">
        <p14:creationId xmlns:p14="http://schemas.microsoft.com/office/powerpoint/2010/main" val="16329276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7</a:t>
            </a:fld>
            <a:endParaRPr lang="en-US" dirty="0"/>
          </a:p>
        </p:txBody>
      </p:sp>
    </p:spTree>
    <p:extLst>
      <p:ext uri="{BB962C8B-B14F-4D97-AF65-F5344CB8AC3E}">
        <p14:creationId xmlns:p14="http://schemas.microsoft.com/office/powerpoint/2010/main" val="828775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8</a:t>
            </a:fld>
            <a:endParaRPr lang="en-US" dirty="0"/>
          </a:p>
        </p:txBody>
      </p:sp>
    </p:spTree>
    <p:extLst>
      <p:ext uri="{BB962C8B-B14F-4D97-AF65-F5344CB8AC3E}">
        <p14:creationId xmlns:p14="http://schemas.microsoft.com/office/powerpoint/2010/main" val="29548649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9</a:t>
            </a:fld>
            <a:endParaRPr lang="en-US" dirty="0"/>
          </a:p>
        </p:txBody>
      </p:sp>
    </p:spTree>
    <p:extLst>
      <p:ext uri="{BB962C8B-B14F-4D97-AF65-F5344CB8AC3E}">
        <p14:creationId xmlns:p14="http://schemas.microsoft.com/office/powerpoint/2010/main" val="20971611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he-IL"/>
              <a:t>לחץ כדי לערוך סגנון כותרת של תבנית בסיס</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852517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he-IL"/>
              <a:t>לחץ כדי לערוך סגנון כותרת של תבנית בסיס</a:t>
            </a:r>
            <a:endParaRPr lang="en-US"/>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183816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endParaRPr lang="en-US"/>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31844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ubtitle Pictur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F9E50B4-1616-9029-9FC0-901DDF9BF608}"/>
              </a:ext>
              <a:ext uri="{C183D7F6-B498-43B3-948B-1728B52AA6E4}">
                <adec:decorative xmlns:adec="http://schemas.microsoft.com/office/drawing/2017/decorative" val="1"/>
              </a:ext>
            </a:extLst>
          </p:cNvPr>
          <p:cNvSpPr/>
          <p:nvPr userDrawn="1"/>
        </p:nvSpPr>
        <p:spPr>
          <a:xfrm>
            <a:off x="4449680" y="0"/>
            <a:ext cx="7742320"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530307" y="430521"/>
            <a:ext cx="3389065" cy="1847528"/>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1954839" y="251182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674FFBCF-911F-5818-60FE-B018CA677353}"/>
              </a:ext>
            </a:extLst>
          </p:cNvPr>
          <p:cNvSpPr>
            <a:spLocks noGrp="1"/>
          </p:cNvSpPr>
          <p:nvPr>
            <p:ph sz="quarter" idx="15" hasCustomPrompt="1"/>
          </p:nvPr>
        </p:nvSpPr>
        <p:spPr>
          <a:xfrm>
            <a:off x="530307" y="2745610"/>
            <a:ext cx="3389065" cy="3499611"/>
          </a:xfrm>
        </p:spPr>
        <p:txBody>
          <a:bodyPr>
            <a:normAutofit/>
          </a:bodyPr>
          <a:lstStyle>
            <a:lvl1pPr marL="0" indent="0" algn="ctr">
              <a:buNone/>
              <a:defRPr lang="en-US" sz="2000" kern="1200" spc="50" dirty="0">
                <a:solidFill>
                  <a:schemeClr val="tx1">
                    <a:alpha val="60000"/>
                  </a:schemeClr>
                </a:solidFill>
                <a:latin typeface="+mn-lt"/>
                <a:ea typeface="+mn-ea"/>
                <a:cs typeface="+mn-cs"/>
              </a:defRPr>
            </a:lvl1pPr>
            <a:lvl2pPr marL="360000" indent="0">
              <a:buNone/>
              <a:defRPr/>
            </a:lvl2pPr>
            <a:lvl3pPr marL="720000" indent="0">
              <a:buNone/>
              <a:defRPr/>
            </a:lvl3pPr>
            <a:lvl4pPr marL="1080000" indent="0">
              <a:buNone/>
              <a:defRPr/>
            </a:lvl4pPr>
            <a:lvl5pPr marL="1440000" indent="0">
              <a:buNone/>
              <a:defRPr/>
            </a:lvl5pPr>
          </a:lstStyle>
          <a:p>
            <a:pPr marL="0" indent="0" algn="ctr">
              <a:buNone/>
            </a:pPr>
            <a:r>
              <a:rPr lang="en-US" dirty="0"/>
              <a:t>Click to add text</a:t>
            </a:r>
          </a:p>
        </p:txBody>
      </p:sp>
      <p:sp>
        <p:nvSpPr>
          <p:cNvPr id="9" name="Picture Placeholder 8">
            <a:extLst>
              <a:ext uri="{FF2B5EF4-FFF2-40B4-BE49-F238E27FC236}">
                <a16:creationId xmlns:a16="http://schemas.microsoft.com/office/drawing/2014/main" id="{EF1A84F6-2D30-446A-9D91-44FBCB825679}"/>
              </a:ext>
            </a:extLst>
          </p:cNvPr>
          <p:cNvSpPr>
            <a:spLocks noGrp="1"/>
          </p:cNvSpPr>
          <p:nvPr>
            <p:ph type="pic" sz="quarter" idx="14" hasCustomPrompt="1"/>
          </p:nvPr>
        </p:nvSpPr>
        <p:spPr>
          <a:xfrm>
            <a:off x="4979988" y="430521"/>
            <a:ext cx="6681704" cy="6019264"/>
          </a:xfrm>
        </p:spPr>
        <p:txBody>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10523768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Pictur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0"/>
            <a:ext cx="5170860" cy="4869882"/>
          </a:xfrm>
        </p:spPr>
        <p:txBody>
          <a:bodyPr anchor="ctr">
            <a:noAutofit/>
          </a:bodyPr>
          <a:lstStyle>
            <a:lvl1pPr algn="ctr">
              <a:defRPr sz="4800"/>
            </a:lvl1pPr>
          </a:lstStyle>
          <a:p>
            <a:r>
              <a:rPr lang="en-US" dirty="0"/>
              <a:t>Click to add title</a:t>
            </a:r>
          </a:p>
        </p:txBody>
      </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grpSp>
        <p:nvGrpSpPr>
          <p:cNvPr id="6" name="Group 5">
            <a:extLst>
              <a:ext uri="{FF2B5EF4-FFF2-40B4-BE49-F238E27FC236}">
                <a16:creationId xmlns:a16="http://schemas.microsoft.com/office/drawing/2014/main" id="{36D3DA45-FD99-405B-8BF9-260DD97C0D4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7" name="Rectangle 6">
              <a:extLst>
                <a:ext uri="{FF2B5EF4-FFF2-40B4-BE49-F238E27FC236}">
                  <a16:creationId xmlns:a16="http://schemas.microsoft.com/office/drawing/2014/main" id="{C5C2A03C-F372-4C6D-929D-FD97AD4396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E8FEDBB3-0BD6-41BC-BB57-9FEC2E96C0F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9" name="Group 8">
                <a:extLst>
                  <a:ext uri="{FF2B5EF4-FFF2-40B4-BE49-F238E27FC236}">
                    <a16:creationId xmlns:a16="http://schemas.microsoft.com/office/drawing/2014/main" id="{7D12B81D-3F14-4DA1-BECA-669824832A0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4" name="Freeform 68">
                  <a:extLst>
                    <a:ext uri="{FF2B5EF4-FFF2-40B4-BE49-F238E27FC236}">
                      <a16:creationId xmlns:a16="http://schemas.microsoft.com/office/drawing/2014/main" id="{EA11E57D-88DD-4899-907A-2A5772002FE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7A5AEE18-30A4-4777-975F-02D107A171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9EA21FB-AE36-478E-9770-CB84281439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BC45D5C4-2D3A-4F84-BED1-D9B75234B07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1" name="Freeform 68">
                  <a:extLst>
                    <a:ext uri="{FF2B5EF4-FFF2-40B4-BE49-F238E27FC236}">
                      <a16:creationId xmlns:a16="http://schemas.microsoft.com/office/drawing/2014/main" id="{259762E8-7432-4501-9FE5-92B04D37C7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FF91FD3E-0148-4B50-8906-7D9CD382A3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506FA1AD-488A-4FD4-A79F-4343698EA7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17" name="Group 16">
            <a:extLst>
              <a:ext uri="{FF2B5EF4-FFF2-40B4-BE49-F238E27FC236}">
                <a16:creationId xmlns:a16="http://schemas.microsoft.com/office/drawing/2014/main" id="{FE79776F-EEB5-464D-19DD-92EC7B3B3296}"/>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19" name="Rectangle 18">
              <a:extLst>
                <a:ext uri="{FF2B5EF4-FFF2-40B4-BE49-F238E27FC236}">
                  <a16:creationId xmlns:a16="http://schemas.microsoft.com/office/drawing/2014/main" id="{309A16CC-7006-C92A-F15C-618A3235AFA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FF2B5EF4-FFF2-40B4-BE49-F238E27FC236}">
                  <a16:creationId xmlns:a16="http://schemas.microsoft.com/office/drawing/2014/main" id="{035D8D8D-001E-352F-FE03-CC3EE1D7CFC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2" name="Group 21">
                <a:extLst>
                  <a:ext uri="{FF2B5EF4-FFF2-40B4-BE49-F238E27FC236}">
                    <a16:creationId xmlns:a16="http://schemas.microsoft.com/office/drawing/2014/main" id="{51CE1C6F-D1A5-FD45-5120-8F87F05DCFD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9" name="Freeform 68">
                  <a:extLst>
                    <a:ext uri="{FF2B5EF4-FFF2-40B4-BE49-F238E27FC236}">
                      <a16:creationId xmlns:a16="http://schemas.microsoft.com/office/drawing/2014/main" id="{FE946A41-95B9-A9F4-17ED-A0113124469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69">
                  <a:extLst>
                    <a:ext uri="{FF2B5EF4-FFF2-40B4-BE49-F238E27FC236}">
                      <a16:creationId xmlns:a16="http://schemas.microsoft.com/office/drawing/2014/main" id="{FDFB515A-8805-F10C-2933-35BDDF1DD3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Line 70">
                  <a:extLst>
                    <a:ext uri="{FF2B5EF4-FFF2-40B4-BE49-F238E27FC236}">
                      <a16:creationId xmlns:a16="http://schemas.microsoft.com/office/drawing/2014/main" id="{F63B17C2-189B-28FA-8876-976CC481C7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3" name="Group 22">
                <a:extLst>
                  <a:ext uri="{FF2B5EF4-FFF2-40B4-BE49-F238E27FC236}">
                    <a16:creationId xmlns:a16="http://schemas.microsoft.com/office/drawing/2014/main" id="{613E90FB-54AC-A2FC-9D01-C95ACC91FC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5" name="Freeform 68">
                  <a:extLst>
                    <a:ext uri="{FF2B5EF4-FFF2-40B4-BE49-F238E27FC236}">
                      <a16:creationId xmlns:a16="http://schemas.microsoft.com/office/drawing/2014/main" id="{58A6A556-AB2C-1636-63D4-9E2806E3671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69">
                  <a:extLst>
                    <a:ext uri="{FF2B5EF4-FFF2-40B4-BE49-F238E27FC236}">
                      <a16:creationId xmlns:a16="http://schemas.microsoft.com/office/drawing/2014/main" id="{A43047F1-413F-99DB-01CC-293FC1813A5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Line 70">
                  <a:extLst>
                    <a:ext uri="{FF2B5EF4-FFF2-40B4-BE49-F238E27FC236}">
                      <a16:creationId xmlns:a16="http://schemas.microsoft.com/office/drawing/2014/main" id="{47C2B72F-C97F-770D-5F99-50DD97EB27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2472699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ubtitl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1"/>
            <a:ext cx="5160757" cy="2972990"/>
          </a:xfrm>
        </p:spPr>
        <p:txBody>
          <a:bodyPr>
            <a:noAutofit/>
          </a:bodyPr>
          <a:lstStyle>
            <a:lvl1pPr algn="ctr">
              <a:defRPr sz="4800"/>
            </a:lvl1pPr>
          </a:lstStyle>
          <a:p>
            <a:r>
              <a:rPr lang="en-US" dirty="0"/>
              <a:t>Click to add title</a:t>
            </a:r>
          </a:p>
        </p:txBody>
      </p:sp>
      <p:sp>
        <p:nvSpPr>
          <p:cNvPr id="20" name="Subtitle 7">
            <a:extLst>
              <a:ext uri="{FF2B5EF4-FFF2-40B4-BE49-F238E27FC236}">
                <a16:creationId xmlns:a16="http://schemas.microsoft.com/office/drawing/2014/main" id="{C2777538-58E6-494C-A27B-B70346B0F395}"/>
              </a:ext>
            </a:extLst>
          </p:cNvPr>
          <p:cNvSpPr>
            <a:spLocks noGrp="1"/>
          </p:cNvSpPr>
          <p:nvPr>
            <p:ph type="subTitle" idx="1" hasCustomPrompt="1"/>
          </p:nvPr>
        </p:nvSpPr>
        <p:spPr>
          <a:xfrm>
            <a:off x="462643" y="4081727"/>
            <a:ext cx="5160757" cy="1780513"/>
          </a:xfrm>
        </p:spPr>
        <p:txBody>
          <a:bodyPr anchor="t" anchorCtr="0">
            <a:noAutofit/>
          </a:bodyPr>
          <a:lstStyle>
            <a:lvl1pPr marL="0" indent="0" algn="ctr">
              <a:buNone/>
              <a:defRPr lang="en-US" sz="1800" kern="1200" cap="all" spc="300" dirty="0">
                <a:solidFill>
                  <a:schemeClr val="tx1">
                    <a:alpha val="60000"/>
                  </a:schemeClr>
                </a:solidFill>
                <a:latin typeface="+mn-lt"/>
                <a:ea typeface="+mn-ea"/>
                <a:cs typeface="+mn-cs"/>
              </a:defRPr>
            </a:lvl1pPr>
          </a:lstStyle>
          <a:p>
            <a:r>
              <a:rPr lang="en-US" dirty="0">
                <a:cs typeface="Calibri"/>
              </a:rPr>
              <a:t>Click to add subtitle</a:t>
            </a:r>
            <a:endParaRPr lang="en-US" dirty="0"/>
          </a:p>
        </p:txBody>
      </p:sp>
      <p:grpSp>
        <p:nvGrpSpPr>
          <p:cNvPr id="4" name="Group 3">
            <a:extLst>
              <a:ext uri="{FF2B5EF4-FFF2-40B4-BE49-F238E27FC236}">
                <a16:creationId xmlns:a16="http://schemas.microsoft.com/office/drawing/2014/main" id="{741D5DFE-8F3F-B784-41B0-31F1C534B8C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C78FF8C9-13C5-56E2-15F0-726312FF5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14867E99-B662-B6E9-E6E5-C3407AF4191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9" name="Group 18">
                <a:extLst>
                  <a:ext uri="{FF2B5EF4-FFF2-40B4-BE49-F238E27FC236}">
                    <a16:creationId xmlns:a16="http://schemas.microsoft.com/office/drawing/2014/main" id="{17278895-DA26-C127-87C0-697FD9488C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7" name="Freeform 68">
                  <a:extLst>
                    <a:ext uri="{FF2B5EF4-FFF2-40B4-BE49-F238E27FC236}">
                      <a16:creationId xmlns:a16="http://schemas.microsoft.com/office/drawing/2014/main" id="{830A98F7-AE8F-57AF-4A98-D9FDD5E348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04E85AAB-DBFC-9EFB-0839-BD3BF907CB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Line 70">
                  <a:extLst>
                    <a:ext uri="{FF2B5EF4-FFF2-40B4-BE49-F238E27FC236}">
                      <a16:creationId xmlns:a16="http://schemas.microsoft.com/office/drawing/2014/main" id="{FB82D752-7675-919F-1F4E-A662D638CA2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2315DAC7-8F1F-7516-6093-EF240456E26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2" name="Freeform 68">
                  <a:extLst>
                    <a:ext uri="{FF2B5EF4-FFF2-40B4-BE49-F238E27FC236}">
                      <a16:creationId xmlns:a16="http://schemas.microsoft.com/office/drawing/2014/main" id="{8784DA3A-66FB-8A56-0830-9C7BAE1BDF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17465245-FA5B-23A6-733F-92E4C7D22B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E5934380-F9D4-5C01-360B-793C27BC6B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30" name="Group 29">
            <a:extLst>
              <a:ext uri="{FF2B5EF4-FFF2-40B4-BE49-F238E27FC236}">
                <a16:creationId xmlns:a16="http://schemas.microsoft.com/office/drawing/2014/main" id="{DCD2A0D6-CCC5-0E52-3DEA-FC7EDC9C493E}"/>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31" name="Rectangle 30">
              <a:extLst>
                <a:ext uri="{FF2B5EF4-FFF2-40B4-BE49-F238E27FC236}">
                  <a16:creationId xmlns:a16="http://schemas.microsoft.com/office/drawing/2014/main" id="{5952F4BA-7236-1B1C-5216-B9BE515C7C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a:extLst>
                <a:ext uri="{FF2B5EF4-FFF2-40B4-BE49-F238E27FC236}">
                  <a16:creationId xmlns:a16="http://schemas.microsoft.com/office/drawing/2014/main" id="{4555DC04-CCBE-6784-2184-F53E6BB5E1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33" name="Group 32">
                <a:extLst>
                  <a:ext uri="{FF2B5EF4-FFF2-40B4-BE49-F238E27FC236}">
                    <a16:creationId xmlns:a16="http://schemas.microsoft.com/office/drawing/2014/main" id="{0B9A340D-1663-7DA9-73AE-9B675EF502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38" name="Freeform 68">
                  <a:extLst>
                    <a:ext uri="{FF2B5EF4-FFF2-40B4-BE49-F238E27FC236}">
                      <a16:creationId xmlns:a16="http://schemas.microsoft.com/office/drawing/2014/main" id="{79252168-D1D9-C3CD-EFC8-41C970A058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69">
                  <a:extLst>
                    <a:ext uri="{FF2B5EF4-FFF2-40B4-BE49-F238E27FC236}">
                      <a16:creationId xmlns:a16="http://schemas.microsoft.com/office/drawing/2014/main" id="{BD3D9A06-E42E-5D13-8785-3C0D11DE16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Line 70">
                  <a:extLst>
                    <a:ext uri="{FF2B5EF4-FFF2-40B4-BE49-F238E27FC236}">
                      <a16:creationId xmlns:a16="http://schemas.microsoft.com/office/drawing/2014/main" id="{21834AF8-71F0-5841-4EC6-634FD9FE38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4" name="Group 33">
                <a:extLst>
                  <a:ext uri="{FF2B5EF4-FFF2-40B4-BE49-F238E27FC236}">
                    <a16:creationId xmlns:a16="http://schemas.microsoft.com/office/drawing/2014/main" id="{2D1C1DDF-35C6-613D-DA7C-81FC3E0E96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35" name="Freeform 68">
                  <a:extLst>
                    <a:ext uri="{FF2B5EF4-FFF2-40B4-BE49-F238E27FC236}">
                      <a16:creationId xmlns:a16="http://schemas.microsoft.com/office/drawing/2014/main" id="{F63E067E-30E2-CF93-0F3E-7766C716D43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9">
                  <a:extLst>
                    <a:ext uri="{FF2B5EF4-FFF2-40B4-BE49-F238E27FC236}">
                      <a16:creationId xmlns:a16="http://schemas.microsoft.com/office/drawing/2014/main" id="{E1121437-B5EB-87F8-77CC-3B28244521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Line 70">
                  <a:extLst>
                    <a:ext uri="{FF2B5EF4-FFF2-40B4-BE49-F238E27FC236}">
                      <a16:creationId xmlns:a16="http://schemas.microsoft.com/office/drawing/2014/main" id="{0FC3E6C1-F30C-BEBC-7EBD-1D93DCD05B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spTree>
    <p:extLst>
      <p:ext uri="{BB962C8B-B14F-4D97-AF65-F5344CB8AC3E}">
        <p14:creationId xmlns:p14="http://schemas.microsoft.com/office/powerpoint/2010/main" val="2824389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7630301" y="533292"/>
            <a:ext cx="4132469" cy="2213542"/>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9443525" y="2980612"/>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6CA9855B-4072-4D45-821E-549FDF54813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94" name="Group 93">
              <a:extLst>
                <a:ext uri="{FF2B5EF4-FFF2-40B4-BE49-F238E27FC236}">
                  <a16:creationId xmlns:a16="http://schemas.microsoft.com/office/drawing/2014/main" id="{CD707C0C-4086-4F35-A8FC-A45D727AA61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195" name="Freeform 76">
                <a:extLst>
                  <a:ext uri="{FF2B5EF4-FFF2-40B4-BE49-F238E27FC236}">
                    <a16:creationId xmlns:a16="http://schemas.microsoft.com/office/drawing/2014/main" id="{3D21528F-9013-4CD7-9F7C-D3F3624881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6" name="Freeform 77">
                <a:extLst>
                  <a:ext uri="{FF2B5EF4-FFF2-40B4-BE49-F238E27FC236}">
                    <a16:creationId xmlns:a16="http://schemas.microsoft.com/office/drawing/2014/main" id="{06A8F5A2-62EC-4CDC-945A-E6C50C86CA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97" name="Group 196">
                <a:extLst>
                  <a:ext uri="{FF2B5EF4-FFF2-40B4-BE49-F238E27FC236}">
                    <a16:creationId xmlns:a16="http://schemas.microsoft.com/office/drawing/2014/main" id="{9625C8AA-1597-4CED-8301-18D382EF0DF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198" name="Line 90">
                  <a:extLst>
                    <a:ext uri="{FF2B5EF4-FFF2-40B4-BE49-F238E27FC236}">
                      <a16:creationId xmlns:a16="http://schemas.microsoft.com/office/drawing/2014/main" id="{5DF95B35-23E9-4724-A4F8-8ED718B5DE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91">
                  <a:extLst>
                    <a:ext uri="{FF2B5EF4-FFF2-40B4-BE49-F238E27FC236}">
                      <a16:creationId xmlns:a16="http://schemas.microsoft.com/office/drawing/2014/main" id="{26C6754B-5776-451D-95ED-62AA4D0BAE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92">
                  <a:extLst>
                    <a:ext uri="{FF2B5EF4-FFF2-40B4-BE49-F238E27FC236}">
                      <a16:creationId xmlns:a16="http://schemas.microsoft.com/office/drawing/2014/main" id="{A345A289-8D6C-4886-B54C-3E0D26D176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93">
                  <a:extLst>
                    <a:ext uri="{FF2B5EF4-FFF2-40B4-BE49-F238E27FC236}">
                      <a16:creationId xmlns:a16="http://schemas.microsoft.com/office/drawing/2014/main" id="{5690D981-545B-4A73-A22E-6E701024A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5" name="Group 94">
              <a:extLst>
                <a:ext uri="{FF2B5EF4-FFF2-40B4-BE49-F238E27FC236}">
                  <a16:creationId xmlns:a16="http://schemas.microsoft.com/office/drawing/2014/main" id="{FCB89D53-605D-4497-A82E-C5CB7B9AB10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46" name="Group 145">
                <a:extLst>
                  <a:ext uri="{FF2B5EF4-FFF2-40B4-BE49-F238E27FC236}">
                    <a16:creationId xmlns:a16="http://schemas.microsoft.com/office/drawing/2014/main" id="{4200751B-2483-40F5-8C14-EF64034D453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73" name="Freeform 64">
                  <a:extLst>
                    <a:ext uri="{FF2B5EF4-FFF2-40B4-BE49-F238E27FC236}">
                      <a16:creationId xmlns:a16="http://schemas.microsoft.com/office/drawing/2014/main" id="{A9677C6B-C435-43E3-BF18-DC35709C97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4" name="Freeform 81">
                  <a:extLst>
                    <a:ext uri="{FF2B5EF4-FFF2-40B4-BE49-F238E27FC236}">
                      <a16:creationId xmlns:a16="http://schemas.microsoft.com/office/drawing/2014/main" id="{56E374F1-3376-4D82-B66C-A0588A30F0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5" name="Freeform 61">
                  <a:extLst>
                    <a:ext uri="{FF2B5EF4-FFF2-40B4-BE49-F238E27FC236}">
                      <a16:creationId xmlns:a16="http://schemas.microsoft.com/office/drawing/2014/main" id="{979B4E97-34CE-4034-8523-F1584A0344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6" name="Freeform 78">
                  <a:extLst>
                    <a:ext uri="{FF2B5EF4-FFF2-40B4-BE49-F238E27FC236}">
                      <a16:creationId xmlns:a16="http://schemas.microsoft.com/office/drawing/2014/main" id="{F4C4EFFF-E30B-4F0B-9ED4-FF63047DCBD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7" name="Freeform 84">
                  <a:extLst>
                    <a:ext uri="{FF2B5EF4-FFF2-40B4-BE49-F238E27FC236}">
                      <a16:creationId xmlns:a16="http://schemas.microsoft.com/office/drawing/2014/main" id="{173FDB7E-F5CA-497D-95CF-7A00D6789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8" name="Freeform 87">
                  <a:extLst>
                    <a:ext uri="{FF2B5EF4-FFF2-40B4-BE49-F238E27FC236}">
                      <a16:creationId xmlns:a16="http://schemas.microsoft.com/office/drawing/2014/main" id="{42266BB1-5605-4F64-B071-80A97BAD9C3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9" name="Freeform 60">
                  <a:extLst>
                    <a:ext uri="{FF2B5EF4-FFF2-40B4-BE49-F238E27FC236}">
                      <a16:creationId xmlns:a16="http://schemas.microsoft.com/office/drawing/2014/main" id="{90D15A2A-0F2D-4AB8-8252-303BA5DB3B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0" name="Freeform 59">
                  <a:extLst>
                    <a:ext uri="{FF2B5EF4-FFF2-40B4-BE49-F238E27FC236}">
                      <a16:creationId xmlns:a16="http://schemas.microsoft.com/office/drawing/2014/main" id="{E676282C-5FCF-4E29-AE15-2545F1A685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1" name="Freeform 62">
                  <a:extLst>
                    <a:ext uri="{FF2B5EF4-FFF2-40B4-BE49-F238E27FC236}">
                      <a16:creationId xmlns:a16="http://schemas.microsoft.com/office/drawing/2014/main" id="{AF7EC2A1-EAFC-4851-A4E3-47811C4456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5">
                  <a:extLst>
                    <a:ext uri="{FF2B5EF4-FFF2-40B4-BE49-F238E27FC236}">
                      <a16:creationId xmlns:a16="http://schemas.microsoft.com/office/drawing/2014/main" id="{6F9BD94B-F299-45D3-B66E-F20FBC9246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Freeform 79">
                  <a:extLst>
                    <a:ext uri="{FF2B5EF4-FFF2-40B4-BE49-F238E27FC236}">
                      <a16:creationId xmlns:a16="http://schemas.microsoft.com/office/drawing/2014/main" id="{50E616C9-EAB1-4990-B569-17C6CB0889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4" name="Freeform 82">
                  <a:extLst>
                    <a:ext uri="{FF2B5EF4-FFF2-40B4-BE49-F238E27FC236}">
                      <a16:creationId xmlns:a16="http://schemas.microsoft.com/office/drawing/2014/main" id="{2F983FB0-2CC2-4D5F-A331-4130F138E9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5" name="Freeform 85">
                  <a:extLst>
                    <a:ext uri="{FF2B5EF4-FFF2-40B4-BE49-F238E27FC236}">
                      <a16:creationId xmlns:a16="http://schemas.microsoft.com/office/drawing/2014/main" id="{B1ABC269-0802-4C4A-9E57-6F876F122C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6" name="Freeform 88">
                  <a:extLst>
                    <a:ext uri="{FF2B5EF4-FFF2-40B4-BE49-F238E27FC236}">
                      <a16:creationId xmlns:a16="http://schemas.microsoft.com/office/drawing/2014/main" id="{233153AF-C5CF-40DD-9E5E-9B84272F46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87" name="Group 186">
                  <a:extLst>
                    <a:ext uri="{FF2B5EF4-FFF2-40B4-BE49-F238E27FC236}">
                      <a16:creationId xmlns:a16="http://schemas.microsoft.com/office/drawing/2014/main" id="{95E220B7-17F2-4748-A337-3B8D588603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88" name="Line 63">
                    <a:extLst>
                      <a:ext uri="{FF2B5EF4-FFF2-40B4-BE49-F238E27FC236}">
                        <a16:creationId xmlns:a16="http://schemas.microsoft.com/office/drawing/2014/main" id="{63DC02CB-E162-45FD-AF68-0A1DB537F4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9" name="Line 66">
                    <a:extLst>
                      <a:ext uri="{FF2B5EF4-FFF2-40B4-BE49-F238E27FC236}">
                        <a16:creationId xmlns:a16="http://schemas.microsoft.com/office/drawing/2014/main" id="{4D9CBADA-7016-4987-B723-F7AE8E2E57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0" name="Line 67">
                    <a:extLst>
                      <a:ext uri="{FF2B5EF4-FFF2-40B4-BE49-F238E27FC236}">
                        <a16:creationId xmlns:a16="http://schemas.microsoft.com/office/drawing/2014/main" id="{1DCEDCA0-F979-4B3C-A0CA-F98F2DEE89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1" name="Line 80">
                    <a:extLst>
                      <a:ext uri="{FF2B5EF4-FFF2-40B4-BE49-F238E27FC236}">
                        <a16:creationId xmlns:a16="http://schemas.microsoft.com/office/drawing/2014/main" id="{1B701ADB-B6EB-4BED-8D15-F358A67EC9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2" name="Line 83">
                    <a:extLst>
                      <a:ext uri="{FF2B5EF4-FFF2-40B4-BE49-F238E27FC236}">
                        <a16:creationId xmlns:a16="http://schemas.microsoft.com/office/drawing/2014/main" id="{239EB39D-EF7A-4284-83B8-904957045D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3" name="Line 86">
                    <a:extLst>
                      <a:ext uri="{FF2B5EF4-FFF2-40B4-BE49-F238E27FC236}">
                        <a16:creationId xmlns:a16="http://schemas.microsoft.com/office/drawing/2014/main" id="{59413AC3-6F9D-431E-8136-F15C0FCA62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4" name="Line 89">
                    <a:extLst>
                      <a:ext uri="{FF2B5EF4-FFF2-40B4-BE49-F238E27FC236}">
                        <a16:creationId xmlns:a16="http://schemas.microsoft.com/office/drawing/2014/main" id="{987DF8D6-E53D-4C41-B339-1E5094638F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7" name="Group 146">
                <a:extLst>
                  <a:ext uri="{FF2B5EF4-FFF2-40B4-BE49-F238E27FC236}">
                    <a16:creationId xmlns:a16="http://schemas.microsoft.com/office/drawing/2014/main" id="{66036562-1199-405F-B95A-C3A543B5DB4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5" name="Group 164">
                  <a:extLst>
                    <a:ext uri="{FF2B5EF4-FFF2-40B4-BE49-F238E27FC236}">
                      <a16:creationId xmlns:a16="http://schemas.microsoft.com/office/drawing/2014/main" id="{C4C4997E-6944-4940-8B33-92DB90BCE3A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69" name="Straight Connector 168">
                    <a:extLst>
                      <a:ext uri="{FF2B5EF4-FFF2-40B4-BE49-F238E27FC236}">
                        <a16:creationId xmlns:a16="http://schemas.microsoft.com/office/drawing/2014/main" id="{0A44DA53-5DA1-44E2-8EB4-F53CC84C9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F072B3FF-FEA5-46BC-8627-9B46C5F396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1" name="Rectangle 30">
                    <a:extLst>
                      <a:ext uri="{FF2B5EF4-FFF2-40B4-BE49-F238E27FC236}">
                        <a16:creationId xmlns:a16="http://schemas.microsoft.com/office/drawing/2014/main" id="{FB18587D-1BDA-4D28-9B48-3C37C764B6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Rectangle 30">
                    <a:extLst>
                      <a:ext uri="{FF2B5EF4-FFF2-40B4-BE49-F238E27FC236}">
                        <a16:creationId xmlns:a16="http://schemas.microsoft.com/office/drawing/2014/main" id="{8CFE033B-F34F-4836-B6F3-93E6C7D9C5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6" name="Group 165">
                  <a:extLst>
                    <a:ext uri="{FF2B5EF4-FFF2-40B4-BE49-F238E27FC236}">
                      <a16:creationId xmlns:a16="http://schemas.microsoft.com/office/drawing/2014/main" id="{07F79761-CFAA-4330-8067-31EC1DC3E1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7" name="Freeform: Shape 166">
                    <a:extLst>
                      <a:ext uri="{FF2B5EF4-FFF2-40B4-BE49-F238E27FC236}">
                        <a16:creationId xmlns:a16="http://schemas.microsoft.com/office/drawing/2014/main" id="{8A0BC496-427B-4836-B989-97B0673D8F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68" name="Freeform: Shape 167">
                    <a:extLst>
                      <a:ext uri="{FF2B5EF4-FFF2-40B4-BE49-F238E27FC236}">
                        <a16:creationId xmlns:a16="http://schemas.microsoft.com/office/drawing/2014/main" id="{A0D554E1-33ED-415C-BF15-FC38D2E33C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48" name="Group 147">
                <a:extLst>
                  <a:ext uri="{FF2B5EF4-FFF2-40B4-BE49-F238E27FC236}">
                    <a16:creationId xmlns:a16="http://schemas.microsoft.com/office/drawing/2014/main" id="{D1F1EE7D-C5FF-46EA-AB9C-94E1F2D9B73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1" name="Group 160">
                  <a:extLst>
                    <a:ext uri="{FF2B5EF4-FFF2-40B4-BE49-F238E27FC236}">
                      <a16:creationId xmlns:a16="http://schemas.microsoft.com/office/drawing/2014/main" id="{2AC2FE37-AED7-4C81-A52E-FD105C1BDA8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3" name="Freeform 68">
                    <a:extLst>
                      <a:ext uri="{FF2B5EF4-FFF2-40B4-BE49-F238E27FC236}">
                        <a16:creationId xmlns:a16="http://schemas.microsoft.com/office/drawing/2014/main" id="{AB34FC05-3259-4BE2-8DA9-91435FAFCE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69">
                    <a:extLst>
                      <a:ext uri="{FF2B5EF4-FFF2-40B4-BE49-F238E27FC236}">
                        <a16:creationId xmlns:a16="http://schemas.microsoft.com/office/drawing/2014/main" id="{AC11598E-3FD2-47F3-8E57-D5D6130DBC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62" name="Line 70">
                  <a:extLst>
                    <a:ext uri="{FF2B5EF4-FFF2-40B4-BE49-F238E27FC236}">
                      <a16:creationId xmlns:a16="http://schemas.microsoft.com/office/drawing/2014/main" id="{37D098FA-73CF-44E6-B612-7DE664E5DE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9" name="Group 148">
                <a:extLst>
                  <a:ext uri="{FF2B5EF4-FFF2-40B4-BE49-F238E27FC236}">
                    <a16:creationId xmlns:a16="http://schemas.microsoft.com/office/drawing/2014/main" id="{66672930-1A30-4508-A9D2-FA4271C6B1E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58" name="Freeform 68">
                  <a:extLst>
                    <a:ext uri="{FF2B5EF4-FFF2-40B4-BE49-F238E27FC236}">
                      <a16:creationId xmlns:a16="http://schemas.microsoft.com/office/drawing/2014/main" id="{174F3D5B-9943-4A8B-8699-ABB2B7991B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9">
                  <a:extLst>
                    <a:ext uri="{FF2B5EF4-FFF2-40B4-BE49-F238E27FC236}">
                      <a16:creationId xmlns:a16="http://schemas.microsoft.com/office/drawing/2014/main" id="{6834DCA2-951C-4A9B-8490-5C7BD0FFBB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Line 70">
                  <a:extLst>
                    <a:ext uri="{FF2B5EF4-FFF2-40B4-BE49-F238E27FC236}">
                      <a16:creationId xmlns:a16="http://schemas.microsoft.com/office/drawing/2014/main" id="{316B6CF4-BCF3-4765-B744-A1EB5A76D3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0" name="Group 149">
                <a:extLst>
                  <a:ext uri="{FF2B5EF4-FFF2-40B4-BE49-F238E27FC236}">
                    <a16:creationId xmlns:a16="http://schemas.microsoft.com/office/drawing/2014/main" id="{BAD99054-FC47-4391-9369-B309A0AA258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51" name="Group 150">
                  <a:extLst>
                    <a:ext uri="{FF2B5EF4-FFF2-40B4-BE49-F238E27FC236}">
                      <a16:creationId xmlns:a16="http://schemas.microsoft.com/office/drawing/2014/main" id="{1A1CDB94-FE6F-4AAC-94D9-DDCEC703B1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56" name="Freeform: Shape 155">
                    <a:extLst>
                      <a:ext uri="{FF2B5EF4-FFF2-40B4-BE49-F238E27FC236}">
                        <a16:creationId xmlns:a16="http://schemas.microsoft.com/office/drawing/2014/main" id="{99B22DCB-54E6-4769-9DD7-3736B4041B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57" name="Freeform: Shape 156">
                    <a:extLst>
                      <a:ext uri="{FF2B5EF4-FFF2-40B4-BE49-F238E27FC236}">
                        <a16:creationId xmlns:a16="http://schemas.microsoft.com/office/drawing/2014/main" id="{67DA3C33-5733-4571-AD7C-F9D7447D18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52" name="Group 151">
                  <a:extLst>
                    <a:ext uri="{FF2B5EF4-FFF2-40B4-BE49-F238E27FC236}">
                      <a16:creationId xmlns:a16="http://schemas.microsoft.com/office/drawing/2014/main" id="{DEACDE3F-3571-479B-8545-A0EB157DFB7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53" name="Straight Connector 152">
                    <a:extLst>
                      <a:ext uri="{FF2B5EF4-FFF2-40B4-BE49-F238E27FC236}">
                        <a16:creationId xmlns:a16="http://schemas.microsoft.com/office/drawing/2014/main" id="{0EBC688C-242B-4AF8-9A28-74C5D3A7DD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54" name="Rectangle 5">
                    <a:extLst>
                      <a:ext uri="{FF2B5EF4-FFF2-40B4-BE49-F238E27FC236}">
                        <a16:creationId xmlns:a16="http://schemas.microsoft.com/office/drawing/2014/main" id="{C4C8C45C-CEB8-4DEA-A7C9-8028747D4C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ectangle 5">
                    <a:extLst>
                      <a:ext uri="{FF2B5EF4-FFF2-40B4-BE49-F238E27FC236}">
                        <a16:creationId xmlns:a16="http://schemas.microsoft.com/office/drawing/2014/main" id="{7FC624AF-D992-41C1-A403-A0A4731BE0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96" name="Group 95">
              <a:extLst>
                <a:ext uri="{FF2B5EF4-FFF2-40B4-BE49-F238E27FC236}">
                  <a16:creationId xmlns:a16="http://schemas.microsoft.com/office/drawing/2014/main" id="{F63171A4-E846-4A64-8292-3ED3583B6DE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97" name="Group 96">
                <a:extLst>
                  <a:ext uri="{FF2B5EF4-FFF2-40B4-BE49-F238E27FC236}">
                    <a16:creationId xmlns:a16="http://schemas.microsoft.com/office/drawing/2014/main" id="{E59C66F3-BAB8-46AB-849B-0BC14A74B8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24" name="Freeform 64">
                  <a:extLst>
                    <a:ext uri="{FF2B5EF4-FFF2-40B4-BE49-F238E27FC236}">
                      <a16:creationId xmlns:a16="http://schemas.microsoft.com/office/drawing/2014/main" id="{68CD087B-52FF-4F11-A251-6F6A6B9093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1">
                  <a:extLst>
                    <a:ext uri="{FF2B5EF4-FFF2-40B4-BE49-F238E27FC236}">
                      <a16:creationId xmlns:a16="http://schemas.microsoft.com/office/drawing/2014/main" id="{7FD7CD23-A1FC-41E8-A563-0B0A87A8FC8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61">
                  <a:extLst>
                    <a:ext uri="{FF2B5EF4-FFF2-40B4-BE49-F238E27FC236}">
                      <a16:creationId xmlns:a16="http://schemas.microsoft.com/office/drawing/2014/main" id="{A3A34481-695D-470B-9A01-A047EAA615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78">
                  <a:extLst>
                    <a:ext uri="{FF2B5EF4-FFF2-40B4-BE49-F238E27FC236}">
                      <a16:creationId xmlns:a16="http://schemas.microsoft.com/office/drawing/2014/main" id="{5B26EEFA-6CAA-4BF6-B4BD-7C083D59BF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84">
                  <a:extLst>
                    <a:ext uri="{FF2B5EF4-FFF2-40B4-BE49-F238E27FC236}">
                      <a16:creationId xmlns:a16="http://schemas.microsoft.com/office/drawing/2014/main" id="{61976329-310A-4F70-B22C-F032D4BF7E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87">
                  <a:extLst>
                    <a:ext uri="{FF2B5EF4-FFF2-40B4-BE49-F238E27FC236}">
                      <a16:creationId xmlns:a16="http://schemas.microsoft.com/office/drawing/2014/main" id="{0A0DA1ED-70C5-4D8F-B61F-F6E9E07D59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60">
                  <a:extLst>
                    <a:ext uri="{FF2B5EF4-FFF2-40B4-BE49-F238E27FC236}">
                      <a16:creationId xmlns:a16="http://schemas.microsoft.com/office/drawing/2014/main" id="{EDF58541-8ECC-487F-96C7-3267D0F9C8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59">
                  <a:extLst>
                    <a:ext uri="{FF2B5EF4-FFF2-40B4-BE49-F238E27FC236}">
                      <a16:creationId xmlns:a16="http://schemas.microsoft.com/office/drawing/2014/main" id="{D1DAAA62-5552-4436-97D9-353F629E8A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2" name="Freeform 62">
                  <a:extLst>
                    <a:ext uri="{FF2B5EF4-FFF2-40B4-BE49-F238E27FC236}">
                      <a16:creationId xmlns:a16="http://schemas.microsoft.com/office/drawing/2014/main" id="{EBA1BB6B-72EF-4525-89A1-FC5BE70D71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5">
                  <a:extLst>
                    <a:ext uri="{FF2B5EF4-FFF2-40B4-BE49-F238E27FC236}">
                      <a16:creationId xmlns:a16="http://schemas.microsoft.com/office/drawing/2014/main" id="{D3BD4012-93F7-424A-9146-8E7E831D9E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Freeform 79">
                  <a:extLst>
                    <a:ext uri="{FF2B5EF4-FFF2-40B4-BE49-F238E27FC236}">
                      <a16:creationId xmlns:a16="http://schemas.microsoft.com/office/drawing/2014/main" id="{A2E36983-6A8E-4C78-AA27-363C0D676C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82">
                  <a:extLst>
                    <a:ext uri="{FF2B5EF4-FFF2-40B4-BE49-F238E27FC236}">
                      <a16:creationId xmlns:a16="http://schemas.microsoft.com/office/drawing/2014/main" id="{AB2380FC-F201-44F0-A531-1402201E4E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6" name="Freeform 85">
                  <a:extLst>
                    <a:ext uri="{FF2B5EF4-FFF2-40B4-BE49-F238E27FC236}">
                      <a16:creationId xmlns:a16="http://schemas.microsoft.com/office/drawing/2014/main" id="{737C3A27-BD47-4E93-A1E3-33B902DD0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7" name="Freeform 88">
                  <a:extLst>
                    <a:ext uri="{FF2B5EF4-FFF2-40B4-BE49-F238E27FC236}">
                      <a16:creationId xmlns:a16="http://schemas.microsoft.com/office/drawing/2014/main" id="{C257BCC6-B88D-4C3B-BEFD-25D320F39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38" name="Group 137">
                  <a:extLst>
                    <a:ext uri="{FF2B5EF4-FFF2-40B4-BE49-F238E27FC236}">
                      <a16:creationId xmlns:a16="http://schemas.microsoft.com/office/drawing/2014/main" id="{0519964D-597A-4E0C-B66C-89D30B8582B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39" name="Line 63">
                    <a:extLst>
                      <a:ext uri="{FF2B5EF4-FFF2-40B4-BE49-F238E27FC236}">
                        <a16:creationId xmlns:a16="http://schemas.microsoft.com/office/drawing/2014/main" id="{A31BADE6-3732-4787-8841-96E8F05C0A9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0" name="Line 66">
                    <a:extLst>
                      <a:ext uri="{FF2B5EF4-FFF2-40B4-BE49-F238E27FC236}">
                        <a16:creationId xmlns:a16="http://schemas.microsoft.com/office/drawing/2014/main" id="{447ED593-61E3-4BD7-8984-7FE5621549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1" name="Line 67">
                    <a:extLst>
                      <a:ext uri="{FF2B5EF4-FFF2-40B4-BE49-F238E27FC236}">
                        <a16:creationId xmlns:a16="http://schemas.microsoft.com/office/drawing/2014/main" id="{6AD98272-0FC0-49AC-9877-8D2BAA5148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2" name="Line 80">
                    <a:extLst>
                      <a:ext uri="{FF2B5EF4-FFF2-40B4-BE49-F238E27FC236}">
                        <a16:creationId xmlns:a16="http://schemas.microsoft.com/office/drawing/2014/main" id="{D54770D9-48C7-4C76-9F40-65C9B9C05C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3" name="Line 83">
                    <a:extLst>
                      <a:ext uri="{FF2B5EF4-FFF2-40B4-BE49-F238E27FC236}">
                        <a16:creationId xmlns:a16="http://schemas.microsoft.com/office/drawing/2014/main" id="{4B9C1A3A-3DED-4CC1-820C-16B358DF9E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4" name="Line 86">
                    <a:extLst>
                      <a:ext uri="{FF2B5EF4-FFF2-40B4-BE49-F238E27FC236}">
                        <a16:creationId xmlns:a16="http://schemas.microsoft.com/office/drawing/2014/main" id="{2404A56E-8A81-48CB-9AC4-2CB6EA55DD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5" name="Line 89">
                    <a:extLst>
                      <a:ext uri="{FF2B5EF4-FFF2-40B4-BE49-F238E27FC236}">
                        <a16:creationId xmlns:a16="http://schemas.microsoft.com/office/drawing/2014/main" id="{6D6A743B-85A5-41A8-9664-D654620D25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23DAD9FD-AF99-4D89-9BC8-E6739BD17AC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6" name="Group 115">
                  <a:extLst>
                    <a:ext uri="{FF2B5EF4-FFF2-40B4-BE49-F238E27FC236}">
                      <a16:creationId xmlns:a16="http://schemas.microsoft.com/office/drawing/2014/main" id="{D7170781-0173-4FAB-8358-42C469FC51A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20" name="Straight Connector 119">
                    <a:extLst>
                      <a:ext uri="{FF2B5EF4-FFF2-40B4-BE49-F238E27FC236}">
                        <a16:creationId xmlns:a16="http://schemas.microsoft.com/office/drawing/2014/main" id="{03C55E22-B879-4AE0-BC46-BA8A4E950C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AA07E073-1978-4DCC-9E5C-FF89EF524B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2" name="Rectangle 30">
                    <a:extLst>
                      <a:ext uri="{FF2B5EF4-FFF2-40B4-BE49-F238E27FC236}">
                        <a16:creationId xmlns:a16="http://schemas.microsoft.com/office/drawing/2014/main" id="{5691F80E-D2E0-4E78-AA76-8D827AE410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30">
                    <a:extLst>
                      <a:ext uri="{FF2B5EF4-FFF2-40B4-BE49-F238E27FC236}">
                        <a16:creationId xmlns:a16="http://schemas.microsoft.com/office/drawing/2014/main" id="{E34C55D1-5C55-44D3-9C26-E1951DA3937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7" name="Group 116">
                  <a:extLst>
                    <a:ext uri="{FF2B5EF4-FFF2-40B4-BE49-F238E27FC236}">
                      <a16:creationId xmlns:a16="http://schemas.microsoft.com/office/drawing/2014/main" id="{4C9CB0E6-07EF-4140-926D-D380C1A88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8" name="Freeform: Shape 117">
                    <a:extLst>
                      <a:ext uri="{FF2B5EF4-FFF2-40B4-BE49-F238E27FC236}">
                        <a16:creationId xmlns:a16="http://schemas.microsoft.com/office/drawing/2014/main" id="{263BBD78-504D-435B-8933-2C460DC38E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9" name="Freeform: Shape 118">
                    <a:extLst>
                      <a:ext uri="{FF2B5EF4-FFF2-40B4-BE49-F238E27FC236}">
                        <a16:creationId xmlns:a16="http://schemas.microsoft.com/office/drawing/2014/main" id="{1AD78D29-1FCF-4E88-A958-924F701D5E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9" name="Group 98">
                <a:extLst>
                  <a:ext uri="{FF2B5EF4-FFF2-40B4-BE49-F238E27FC236}">
                    <a16:creationId xmlns:a16="http://schemas.microsoft.com/office/drawing/2014/main" id="{EA551A3F-69EF-45CC-87F7-867808A3FAD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12" name="Group 111">
                  <a:extLst>
                    <a:ext uri="{FF2B5EF4-FFF2-40B4-BE49-F238E27FC236}">
                      <a16:creationId xmlns:a16="http://schemas.microsoft.com/office/drawing/2014/main" id="{12724B09-E74E-49FA-BB5D-583BB89B798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4" name="Freeform 68">
                    <a:extLst>
                      <a:ext uri="{FF2B5EF4-FFF2-40B4-BE49-F238E27FC236}">
                        <a16:creationId xmlns:a16="http://schemas.microsoft.com/office/drawing/2014/main" id="{DA2788BF-64AD-4328-8CB9-8C2C98CF54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9">
                    <a:extLst>
                      <a:ext uri="{FF2B5EF4-FFF2-40B4-BE49-F238E27FC236}">
                        <a16:creationId xmlns:a16="http://schemas.microsoft.com/office/drawing/2014/main" id="{D9591CB5-16C9-44FC-B125-529D33F91B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3" name="Line 70">
                  <a:extLst>
                    <a:ext uri="{FF2B5EF4-FFF2-40B4-BE49-F238E27FC236}">
                      <a16:creationId xmlns:a16="http://schemas.microsoft.com/office/drawing/2014/main" id="{4F82A945-38F0-45AF-A28A-C6A0E6A2E7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0" name="Group 99">
                <a:extLst>
                  <a:ext uri="{FF2B5EF4-FFF2-40B4-BE49-F238E27FC236}">
                    <a16:creationId xmlns:a16="http://schemas.microsoft.com/office/drawing/2014/main" id="{80FA6744-F48F-4652-86E5-BA3ABEF3227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09" name="Freeform 68">
                  <a:extLst>
                    <a:ext uri="{FF2B5EF4-FFF2-40B4-BE49-F238E27FC236}">
                      <a16:creationId xmlns:a16="http://schemas.microsoft.com/office/drawing/2014/main" id="{FAC3DEAD-5797-4CA1-A8F2-3F487AAC6B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69">
                  <a:extLst>
                    <a:ext uri="{FF2B5EF4-FFF2-40B4-BE49-F238E27FC236}">
                      <a16:creationId xmlns:a16="http://schemas.microsoft.com/office/drawing/2014/main" id="{F9AF9D64-C9FB-4D32-993D-3423A2E55E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Line 70">
                  <a:extLst>
                    <a:ext uri="{FF2B5EF4-FFF2-40B4-BE49-F238E27FC236}">
                      <a16:creationId xmlns:a16="http://schemas.microsoft.com/office/drawing/2014/main" id="{9097AC72-422F-4CE0-A772-A63E2294AC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a:extLst>
                  <a:ext uri="{FF2B5EF4-FFF2-40B4-BE49-F238E27FC236}">
                    <a16:creationId xmlns:a16="http://schemas.microsoft.com/office/drawing/2014/main" id="{1A6B3F4D-48A0-4FC2-8720-2606D6AA04C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02" name="Group 101">
                  <a:extLst>
                    <a:ext uri="{FF2B5EF4-FFF2-40B4-BE49-F238E27FC236}">
                      <a16:creationId xmlns:a16="http://schemas.microsoft.com/office/drawing/2014/main" id="{67E4FA26-563D-4D19-BAEB-A370818E51A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07" name="Freeform: Shape 106">
                    <a:extLst>
                      <a:ext uri="{FF2B5EF4-FFF2-40B4-BE49-F238E27FC236}">
                        <a16:creationId xmlns:a16="http://schemas.microsoft.com/office/drawing/2014/main" id="{03B51AAC-6B1D-43D1-8885-402653BA90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8" name="Freeform: Shape 107">
                    <a:extLst>
                      <a:ext uri="{FF2B5EF4-FFF2-40B4-BE49-F238E27FC236}">
                        <a16:creationId xmlns:a16="http://schemas.microsoft.com/office/drawing/2014/main" id="{CF4180FB-7FBD-421F-A284-4C2CC61B38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03" name="Group 102">
                  <a:extLst>
                    <a:ext uri="{FF2B5EF4-FFF2-40B4-BE49-F238E27FC236}">
                      <a16:creationId xmlns:a16="http://schemas.microsoft.com/office/drawing/2014/main" id="{28E615C5-6A2E-4BF3-A3A8-9061C5B1B84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04" name="Straight Connector 103">
                    <a:extLst>
                      <a:ext uri="{FF2B5EF4-FFF2-40B4-BE49-F238E27FC236}">
                        <a16:creationId xmlns:a16="http://schemas.microsoft.com/office/drawing/2014/main" id="{B15A4CEB-6B8D-48C3-8484-3EC282A34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5" name="Rectangle 5">
                    <a:extLst>
                      <a:ext uri="{FF2B5EF4-FFF2-40B4-BE49-F238E27FC236}">
                        <a16:creationId xmlns:a16="http://schemas.microsoft.com/office/drawing/2014/main" id="{38F7FD7D-E582-4214-B1B3-D289130553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5">
                    <a:extLst>
                      <a:ext uri="{FF2B5EF4-FFF2-40B4-BE49-F238E27FC236}">
                        <a16:creationId xmlns:a16="http://schemas.microsoft.com/office/drawing/2014/main" id="{B74D1DAC-C0D4-447E-8665-EAFF34F4E3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sp>
        <p:nvSpPr>
          <p:cNvPr id="4" name="Content Placeholder 3">
            <a:extLst>
              <a:ext uri="{FF2B5EF4-FFF2-40B4-BE49-F238E27FC236}">
                <a16:creationId xmlns:a16="http://schemas.microsoft.com/office/drawing/2014/main" id="{8F8E5FA1-697B-6FB5-4F63-346DF5F17039}"/>
              </a:ext>
            </a:extLst>
          </p:cNvPr>
          <p:cNvSpPr>
            <a:spLocks noGrp="1"/>
          </p:cNvSpPr>
          <p:nvPr>
            <p:ph sz="quarter" idx="15" hasCustomPrompt="1"/>
          </p:nvPr>
        </p:nvSpPr>
        <p:spPr>
          <a:xfrm>
            <a:off x="7630067" y="3219450"/>
            <a:ext cx="4128934" cy="3092780"/>
          </a:xfrm>
        </p:spPr>
        <p:txBody>
          <a:bodyPr/>
          <a:lstStyle>
            <a:lvl1pPr marL="0" indent="0" algn="ctr">
              <a:buNone/>
              <a:defRPr lang="en-US" sz="2000" kern="1200" spc="50" dirty="0" smtClean="0">
                <a:solidFill>
                  <a:schemeClr val="tx1">
                    <a:alpha val="60000"/>
                  </a:schemeClr>
                </a:solidFill>
                <a:latin typeface="+mn-lt"/>
                <a:ea typeface="+mn-ea"/>
                <a:cs typeface="Calibri"/>
              </a:defRPr>
            </a:lvl1pPr>
            <a:lvl2pPr marL="360000" indent="0">
              <a:buNone/>
              <a:defRPr lang="en-US" sz="2000" kern="1200" spc="50" dirty="0" smtClean="0">
                <a:solidFill>
                  <a:schemeClr val="tx1">
                    <a:alpha val="60000"/>
                  </a:schemeClr>
                </a:solidFill>
                <a:latin typeface="+mn-lt"/>
                <a:ea typeface="+mn-ea"/>
                <a:cs typeface="Calibri"/>
              </a:defRPr>
            </a:lvl2pPr>
            <a:lvl3pPr marL="720000" indent="0">
              <a:buNone/>
              <a:defRPr lang="en-US" sz="2000" kern="1200" spc="50" dirty="0" smtClean="0">
                <a:solidFill>
                  <a:schemeClr val="tx1">
                    <a:alpha val="60000"/>
                  </a:schemeClr>
                </a:solidFill>
                <a:latin typeface="+mn-lt"/>
                <a:ea typeface="+mn-ea"/>
                <a:cs typeface="Calibri"/>
              </a:defRPr>
            </a:lvl3pPr>
            <a:lvl4pPr marL="1080000" indent="0">
              <a:buNone/>
              <a:defRPr lang="en-US" sz="2000" kern="1200" spc="50" dirty="0" smtClean="0">
                <a:solidFill>
                  <a:schemeClr val="tx1">
                    <a:alpha val="60000"/>
                  </a:schemeClr>
                </a:solidFill>
                <a:latin typeface="+mn-lt"/>
                <a:ea typeface="+mn-ea"/>
                <a:cs typeface="Calibri"/>
              </a:defRPr>
            </a:lvl4pPr>
            <a:lvl5pPr marL="1440000" indent="0">
              <a:buNone/>
              <a:defRPr lang="en-US" sz="2000" kern="1200" spc="50" dirty="0">
                <a:solidFill>
                  <a:schemeClr val="tx1">
                    <a:alpha val="60000"/>
                  </a:schemeClr>
                </a:solidFill>
                <a:latin typeface="+mn-lt"/>
                <a:ea typeface="+mn-ea"/>
                <a:cs typeface="Calibri"/>
              </a:defRPr>
            </a:lvl5pPr>
          </a:lstStyle>
          <a:p>
            <a:pPr lvl="0"/>
            <a:r>
              <a:rPr lang="en-US" dirty="0"/>
              <a:t>Click to add text</a:t>
            </a:r>
          </a:p>
        </p:txBody>
      </p:sp>
    </p:spTree>
    <p:extLst>
      <p:ext uri="{BB962C8B-B14F-4D97-AF65-F5344CB8AC3E}">
        <p14:creationId xmlns:p14="http://schemas.microsoft.com/office/powerpoint/2010/main" val="11894668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984522" y="298564"/>
            <a:ext cx="4650901" cy="6260873"/>
          </a:xfrm>
        </p:spPr>
        <p:txBody>
          <a:bodyPr anchor="ctr">
            <a:noAutofit/>
          </a:bodyPr>
          <a:lstStyle>
            <a:lvl1pPr algn="ctr">
              <a:defRPr sz="6000"/>
            </a:lvl1pPr>
          </a:lstStyle>
          <a:p>
            <a:r>
              <a:rPr lang="en-US" dirty="0"/>
              <a:t>Click to add title</a:t>
            </a:r>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4229122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he-IL"/>
              <a:t>לחץ כדי לערוך סגנון כותרת של תבנית בסיס</a:t>
            </a:r>
            <a:endParaRPr lang="en-US"/>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24494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he-IL"/>
              <a:t>לחץ כדי לערוך סגנון כותרת של תבנית בסיס</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45040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7252712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השוואה">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he-IL"/>
              <a:t>לחץ כדי לערוך סגנון כותרת של תבנית בסיס</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5523027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he-IL"/>
              <a:t>לחץ כדי לערוך סגנון כותרת של תבנית בסיס</a:t>
            </a:r>
            <a:endParaRPr lang="en-US"/>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9/10/2024</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grpSp>
        <p:nvGrpSpPr>
          <p:cNvPr id="6" name="Group 5">
            <a:extLst>
              <a:ext uri="{FF2B5EF4-FFF2-40B4-BE49-F238E27FC236}">
                <a16:creationId xmlns:a16="http://schemas.microsoft.com/office/drawing/2014/main" id="{17004688-7200-27A0-AED2-FDEA0C50E2E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0962AE0E-CD08-E4A3-B4FB-58E3FB6095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942343E8-72A7-5457-2C99-D033A36FF0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1C19E638-91EB-75DC-9458-EA0229C044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6E02EB3D-A45E-B4B7-9E49-65E6921C6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46ED0F2C-33C6-33F8-D25A-653073FA8F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76C992DF-7C76-80E6-220E-5545B437E8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1532E4B2-6FAE-2363-8842-E08A265B0F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D7AE19E9-E19F-29AF-639C-44EB5FB5E3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FC6B75DA-401A-8C4D-421A-4A0230030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83B7B7D8-FAE1-EF25-3177-C597CA2855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D8189C2B-39BF-F3AD-761F-3EC5A41393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9B3C11E0-E220-6347-106F-7361EEF4B7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79AAD932-DEE5-826A-1B8E-BF1B2B2BB3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A9BA9C23-F16A-423E-DB70-2BBBE58B0C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237FA726-DD02-A25D-C698-4FB16B377C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A0991B4B-EDB7-1AEE-679D-75A7958333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198D13E0-51CA-CC43-BFAD-752CD4E5ED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979DDC47-298E-AFD7-CE86-9F24018FCB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FDF6497C-C9D8-77C1-9EC1-AA3DC693FD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F94954A5-B504-9802-E8A3-D92A434B21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26CA4C70-E5AD-FFC4-4F64-9029A88E16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C2F66C97-233E-069E-842E-FC7DD613F3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AA0F3696-6B0D-543A-4D40-8B145249C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29D21825-8498-CADF-8EB5-D08C5C4348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D1EBC7BA-66A7-56E5-19F7-65B9A2BE6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41A6EA28-930F-EBBA-43EE-6CB627294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5297B34D-B81D-6350-4194-484D7EC282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DD7C599E-910F-8D88-3AA0-B24C9A79E1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E663B789-16D2-7968-1AB9-E036E4D428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EBE4D28C-9D5D-2CDF-4E98-5D046F140C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9D439ED-096C-BC38-ECCB-78B2B5178F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E820AB2-DB7A-A79D-FAE4-35AC3D677C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88E5C4B-5B7B-FDA4-A576-7854A9D159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E3C02BC9-4E4F-3743-8563-808D6A0B43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D0EF96EA-252F-062A-E566-42ABC6B903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58DCE928-965C-EA85-F5C1-24E19E4585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B5B70EF0-D01D-E5DD-0234-6B93EE439E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0351E2-397A-7FC9-6BE5-A3018AAB2B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9EE4DD70-FCD0-DFFE-52A6-0DE9BC2331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466F87F-6F35-E28C-1556-6383A82F7F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D4FD8A8E-2B46-F940-BD0E-086FCF7666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7532BE26-5B7C-EE9E-4191-8A54CDBBD6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BFC8ECE6-D59A-9EE4-CB81-D6162F00D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5080BC2-EE72-5D70-6666-DEBC491653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393AA0A3-2A8A-2332-F348-F88D6E1F3B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54355255-9D4E-147B-DA9E-4FFB14E7C1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0C229BCD-A083-BC81-2151-41E4947E0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F138DCEE-5B8D-D5E5-54B6-6B0BA01F6E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F00BD61F-0747-E748-6BFB-CB875F4942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7C45B1B-92EA-5E82-24D1-931DB8AF99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11B1265-0119-731D-E758-7C0BAFE4B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35056C9E-95B1-E743-9A73-5A39803B74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873B7450-9F65-5384-2976-127FD87757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93FE1A96-9FB8-DD4B-5EB8-26A91007B6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07C997E7-D2EC-2533-34E1-ADA752DD0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CDFD69D0-D4F6-6990-4E0A-C6FEB0CE49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825CB36E-9726-A54C-5717-F6A428FED5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F8184497-7251-D4E9-F39C-EE556E4B10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835D68A6-6C40-806B-C58A-25B22D6BC6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E36097E1-57E6-7188-7C0D-36C56EF55F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9C1BAB2A-BA9C-8C5A-13B8-CE9C056AE6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F8DCA4A-A0D6-514F-47BB-541F133C69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0BEDD737-7AD9-32AF-DA50-AE940D883A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361792E-BF11-44DD-3900-9EE92815F3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EF08723B-66BF-73AE-106A-58DBBBABF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866A6C7D-739E-6ED2-8DC9-F62F969772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CAE0274-E38E-54A4-13C4-FFD1A9DDC6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7561DEAF-B810-94D1-71BB-2116BFFFA7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323C31A5-9409-F839-90BA-3883DC5323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42742EC4-5A1C-631E-398C-F3C5A9C4A2E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D2C0A335-0DBB-9CDA-7CB6-64689BB782A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21B6FD8-0F3F-70F9-2457-87BB8AAB793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44ACA065-23B9-0399-85C9-8821480A7D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360F78FE-550E-F182-27C9-8D0D0411F4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82BEC42F-0A94-4DB3-9210-90D9BA7610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4639297D-A086-3111-DE35-3ADFC63EC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0A57F373-E650-007D-EF3A-125835724B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3F7AA1C2-3BC9-2CC2-246C-891EEAAAAA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8095730D-9E3D-CB3A-4FF1-D9B51A162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FDC9A03-E7DE-3D3E-74F8-C2990A5082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3B430687-A11D-CFC5-B7C6-AF9A47914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F9EEDCBB-CCC4-61BB-3480-8D21A3D2F1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00389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9105187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he-IL"/>
              <a:t>לחץ כדי לערוך סגנון כותרת של תבנית בסיס</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40213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he-IL"/>
              <a:t>לחץ כדי לערוך סגנון כותרת של תבנית בסיס</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8089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he-IL"/>
              <a:t>לחץ כדי לערוך סגנון כותרת של תבנית בסיס</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8199903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17" r:id="rId15"/>
    <p:sldLayoutId id="2147483672" r:id="rId16"/>
  </p:sldLayoutIdLst>
  <p:hf sldNum="0" hdr="0" ft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2" orient="horz" pos="2160">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2" pos="3840">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4.xml"/><Relationship Id="rId5" Type="http://schemas.openxmlformats.org/officeDocument/2006/relationships/image" Target="../media/image4.png"/><Relationship Id="rId4" Type="http://schemas.openxmlformats.org/officeDocument/2006/relationships/hyperlink" Target="https://github.com/GuyYar1"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984522" y="298564"/>
            <a:ext cx="10042599" cy="6260873"/>
          </a:xfrm>
        </p:spPr>
        <p:txBody>
          <a:bodyPr>
            <a:noAutofit/>
          </a:bodyPr>
          <a:lstStyle/>
          <a:p>
            <a:r>
              <a:rPr lang="en-US" dirty="0"/>
              <a:t>DS17- 2024 </a:t>
            </a:r>
            <a:br>
              <a:rPr lang="en-US" dirty="0"/>
            </a:br>
            <a:r>
              <a:rPr lang="en-US" dirty="0"/>
              <a:t>BIU - University</a:t>
            </a:r>
            <a:br>
              <a:rPr lang="en-US" dirty="0"/>
            </a:br>
            <a:r>
              <a:rPr lang="en-US" dirty="0"/>
              <a:t>Advanced ML Course</a:t>
            </a:r>
            <a:br>
              <a:rPr lang="en-US" dirty="0"/>
            </a:br>
            <a:r>
              <a:rPr lang="en-US" dirty="0"/>
              <a:t>Guy </a:t>
            </a:r>
            <a:r>
              <a:rPr lang="en-US" dirty="0" err="1"/>
              <a:t>Yarhi</a:t>
            </a:r>
            <a:endParaRPr lang="en-US"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p:txBody>
          <a:bodyPr wrap="square" anchor="b">
            <a:normAutofit/>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sz="quarter" idx="15"/>
          </p:nvPr>
        </p:nvSpPr>
        <p:spPr/>
        <p:txBody>
          <a:bodyPr>
            <a:normAutofit/>
          </a:bodyPr>
          <a:lstStyle/>
          <a:p>
            <a:r>
              <a:rPr lang="en-US" dirty="0"/>
              <a:t>Guy </a:t>
            </a:r>
            <a:r>
              <a:rPr lang="en-US" dirty="0" err="1"/>
              <a:t>Yarhi</a:t>
            </a:r>
            <a:endParaRPr lang="en-US" dirty="0"/>
          </a:p>
        </p:txBody>
      </p:sp>
      <p:sp>
        <p:nvSpPr>
          <p:cNvPr id="7" name="תיבת טקסט 6">
            <a:extLst>
              <a:ext uri="{FF2B5EF4-FFF2-40B4-BE49-F238E27FC236}">
                <a16:creationId xmlns:a16="http://schemas.microsoft.com/office/drawing/2014/main" id="{C6CFAFE8-D54B-DD27-808E-7427E75C9967}"/>
              </a:ext>
            </a:extLst>
          </p:cNvPr>
          <p:cNvSpPr txBox="1"/>
          <p:nvPr/>
        </p:nvSpPr>
        <p:spPr>
          <a:xfrm>
            <a:off x="866868" y="1926788"/>
            <a:ext cx="7761083" cy="2862322"/>
          </a:xfrm>
          <a:prstGeom prst="rect">
            <a:avLst/>
          </a:prstGeom>
          <a:noFill/>
        </p:spPr>
        <p:txBody>
          <a:bodyPr wrap="square">
            <a:spAutoFit/>
          </a:bodyPr>
          <a:lstStyle/>
          <a:p>
            <a:r>
              <a:rPr lang="en-US" b="1" dirty="0"/>
              <a:t>Achievements:</a:t>
            </a:r>
          </a:p>
          <a:p>
            <a:endParaRPr lang="en-US" dirty="0"/>
          </a:p>
          <a:p>
            <a:pPr>
              <a:buFont typeface="Arial" panose="020B0604020202020204" pitchFamily="34" charset="0"/>
              <a:buChar char="•"/>
            </a:pPr>
            <a:r>
              <a:rPr lang="en-US" dirty="0"/>
              <a:t>All projects were completed as standalone work by</a:t>
            </a:r>
          </a:p>
          <a:p>
            <a:r>
              <a:rPr lang="en-US" dirty="0"/>
              <a:t> Guy </a:t>
            </a:r>
            <a:r>
              <a:rPr lang="en-US" dirty="0" err="1"/>
              <a:t>Yarhi</a:t>
            </a:r>
            <a:r>
              <a:rPr lang="en-US" dirty="0"/>
              <a:t>, under the supervision of Bar-Ilan University.</a:t>
            </a:r>
          </a:p>
          <a:p>
            <a:endParaRPr lang="en-US" dirty="0"/>
          </a:p>
          <a:p>
            <a:pPr>
              <a:buFont typeface="Arial" panose="020B0604020202020204" pitchFamily="34" charset="0"/>
              <a:buChar char="•"/>
            </a:pPr>
            <a:r>
              <a:rPr lang="en-US" dirty="0"/>
              <a:t>Each project received certification in Data Science and Machine Learning (Advanced) upon successful completion.</a:t>
            </a:r>
          </a:p>
          <a:p>
            <a:endParaRPr lang="en-US" dirty="0"/>
          </a:p>
          <a:p>
            <a:pPr>
              <a:buFont typeface="Arial" panose="020B0604020202020204" pitchFamily="34" charset="0"/>
              <a:buChar char="•"/>
            </a:pPr>
            <a:r>
              <a:rPr lang="en-US" dirty="0"/>
              <a:t>Demonstrated practical application of advanced ML techniques, including custom frameworks and real-world datasets.</a:t>
            </a:r>
          </a:p>
        </p:txBody>
      </p:sp>
    </p:spTree>
    <p:extLst>
      <p:ext uri="{BB962C8B-B14F-4D97-AF65-F5344CB8AC3E}">
        <p14:creationId xmlns:p14="http://schemas.microsoft.com/office/powerpoint/2010/main" val="2500712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530307" y="430521"/>
            <a:ext cx="3389065" cy="645804"/>
          </a:xfrm>
        </p:spPr>
        <p:txBody>
          <a:bodyPr wrap="square" anchor="b">
            <a:normAutofit/>
          </a:bodyPr>
          <a:lstStyle/>
          <a:p>
            <a:r>
              <a:rPr lang="en-US" dirty="0"/>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sz="quarter" idx="15"/>
          </p:nvPr>
        </p:nvSpPr>
        <p:spPr>
          <a:xfrm>
            <a:off x="530306" y="1545460"/>
            <a:ext cx="3389065" cy="3499611"/>
          </a:xfrm>
        </p:spPr>
        <p:txBody>
          <a:bodyPr>
            <a:normAutofit fontScale="55000" lnSpcReduction="20000"/>
          </a:bodyPr>
          <a:lstStyle/>
          <a:p>
            <a:endParaRPr lang="en-US" dirty="0"/>
          </a:p>
          <a:p>
            <a:pPr marL="457200" indent="-457200" algn="just">
              <a:buAutoNum type="arabicPeriod"/>
            </a:pPr>
            <a:r>
              <a:rPr lang="en-US" dirty="0"/>
              <a:t>Familiar Guy </a:t>
            </a:r>
            <a:r>
              <a:rPr lang="en-US" dirty="0" err="1"/>
              <a:t>Yarhi</a:t>
            </a:r>
            <a:r>
              <a:rPr lang="en-US" dirty="0"/>
              <a:t>.</a:t>
            </a:r>
          </a:p>
          <a:p>
            <a:pPr marL="457200" indent="-457200" algn="just">
              <a:buAutoNum type="arabicPeriod"/>
            </a:pPr>
            <a:r>
              <a:rPr lang="en-US" dirty="0"/>
              <a:t>The advanced Machine Learning (ML) course at Bar Ilan University aimed to provide students with an in-depth understanding of complex ML concepts and techniques. The course was meticulously designed under the supervision of the High Tech School and highly educated staff, ensuring a comprehensive learning experience.</a:t>
            </a:r>
          </a:p>
        </p:txBody>
      </p:sp>
      <p:pic>
        <p:nvPicPr>
          <p:cNvPr id="18" name="Picture Placeholder 17" descr="A ski lift with mountains in the background">
            <a:extLst>
              <a:ext uri="{FF2B5EF4-FFF2-40B4-BE49-F238E27FC236}">
                <a16:creationId xmlns:a16="http://schemas.microsoft.com/office/drawing/2014/main" id="{EA3B7AFC-AAF1-6309-E87A-F630716B8D8E}"/>
              </a:ext>
            </a:extLst>
          </p:cNvPr>
          <p:cNvPicPr>
            <a:picLocks noGrp="1" noChangeAspect="1"/>
          </p:cNvPicPr>
          <p:nvPr>
            <p:ph type="pic" sz="quarter" idx="14"/>
          </p:nvPr>
        </p:nvPicPr>
        <p:blipFill>
          <a:blip r:embed="rId3"/>
          <a:srcRect t="15" b="15"/>
          <a:stretch/>
        </p:blipFill>
        <p:spPr/>
      </p:pic>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מציין מיקום תוכן 8">
            <a:extLst>
              <a:ext uri="{FF2B5EF4-FFF2-40B4-BE49-F238E27FC236}">
                <a16:creationId xmlns:a16="http://schemas.microsoft.com/office/drawing/2014/main" id="{8914A2CC-6F3A-E6CA-AF73-5BF7CEA45FA9}"/>
              </a:ext>
            </a:extLst>
          </p:cNvPr>
          <p:cNvSpPr>
            <a:spLocks noGrp="1"/>
          </p:cNvSpPr>
          <p:nvPr>
            <p:ph sz="quarter" idx="15"/>
          </p:nvPr>
        </p:nvSpPr>
        <p:spPr>
          <a:xfrm>
            <a:off x="238125" y="190500"/>
            <a:ext cx="11520876" cy="6121730"/>
          </a:xfrm>
        </p:spPr>
        <p:txBody>
          <a:bodyPr>
            <a:normAutofit fontScale="55000" lnSpcReduction="20000"/>
          </a:bodyPr>
          <a:lstStyle/>
          <a:p>
            <a:r>
              <a:rPr lang="en-US" dirty="0"/>
              <a:t>About Guy </a:t>
            </a:r>
            <a:r>
              <a:rPr lang="en-US" dirty="0" err="1"/>
              <a:t>Yarhi</a:t>
            </a:r>
            <a:endParaRPr lang="en-US" dirty="0"/>
          </a:p>
          <a:p>
            <a:pPr algn="just"/>
            <a:r>
              <a:rPr lang="en-US" dirty="0"/>
              <a:t>Guy </a:t>
            </a:r>
            <a:r>
              <a:rPr lang="en-US" dirty="0" err="1"/>
              <a:t>Yarhi</a:t>
            </a:r>
            <a:r>
              <a:rPr lang="en-US" dirty="0"/>
              <a:t> is a seasoned professional with extensive experience in research and development (R&amp;D). His career began with the development of leading test engineering arrays and coding medical applications, adhering to stringent FDA and ISO regulations. Guy has successfully led project timelines and applied agile methodologies, effectively managing IT squads and ensuring project milestones are met.</a:t>
            </a:r>
          </a:p>
          <a:p>
            <a:pPr algn="just"/>
            <a:endParaRPr lang="en-US" dirty="0"/>
          </a:p>
          <a:p>
            <a:pPr algn="just"/>
            <a:r>
              <a:rPr lang="en-US" dirty="0"/>
              <a:t>He holds:</a:t>
            </a:r>
          </a:p>
          <a:p>
            <a:pPr marL="285750" indent="-285750" algn="just">
              <a:buFont typeface="Wingdings" panose="05000000000000000000" pitchFamily="2" charset="2"/>
              <a:buChar char="ü"/>
            </a:pPr>
            <a:r>
              <a:rPr lang="en-US" dirty="0"/>
              <a:t> Bachelor of Science (BSc) in Electrical Engineering with a specialization in Embedded Computers</a:t>
            </a:r>
          </a:p>
          <a:p>
            <a:pPr marL="285750" indent="-285750" algn="just">
              <a:buFont typeface="Wingdings" panose="05000000000000000000" pitchFamily="2" charset="2"/>
              <a:buChar char="ü"/>
            </a:pPr>
            <a:r>
              <a:rPr lang="en-US" dirty="0"/>
              <a:t> Master of Science (MSc) in Technological Management. </a:t>
            </a:r>
          </a:p>
          <a:p>
            <a:pPr algn="just"/>
            <a:endParaRPr lang="en-US" dirty="0"/>
          </a:p>
          <a:p>
            <a:pPr marL="342900" indent="-342900" algn="just">
              <a:buFont typeface="Wingdings" panose="05000000000000000000" pitchFamily="2" charset="2"/>
              <a:buChar char="ü"/>
            </a:pPr>
            <a:r>
              <a:rPr lang="en-US" sz="2100" dirty="0"/>
              <a:t>Now added an important certification:</a:t>
            </a:r>
          </a:p>
          <a:p>
            <a:pPr marL="645750" lvl="1" indent="-285750">
              <a:buFont typeface="Wingdings" panose="05000000000000000000" pitchFamily="2" charset="2"/>
              <a:buChar char="ü"/>
            </a:pPr>
            <a:r>
              <a:rPr lang="en-US" b="1" dirty="0"/>
              <a:t>Data Science and Machine Learning Advanced </a:t>
            </a:r>
            <a:r>
              <a:rPr lang="en-US" dirty="0"/>
              <a:t>Certification from Bar Ilan University (DS 17- </a:t>
            </a:r>
            <a:r>
              <a:rPr lang="en-US" b="1" dirty="0"/>
              <a:t>2024</a:t>
            </a:r>
            <a:r>
              <a:rPr lang="en-US" dirty="0"/>
              <a:t>).</a:t>
            </a:r>
          </a:p>
          <a:p>
            <a:pPr algn="just"/>
            <a:endParaRPr lang="en-US" dirty="0"/>
          </a:p>
          <a:p>
            <a:pPr algn="just"/>
            <a:r>
              <a:rPr lang="en-US" dirty="0"/>
              <a:t>Additionally, Guy has earned several important certifications, including:</a:t>
            </a:r>
          </a:p>
          <a:p>
            <a:pPr lvl="1">
              <a:buFont typeface="Arial" panose="020B0604020202020204" pitchFamily="34" charset="0"/>
              <a:buChar char="•"/>
            </a:pPr>
            <a:r>
              <a:rPr lang="en-US" dirty="0"/>
              <a:t>Web Development from HIT.</a:t>
            </a:r>
          </a:p>
          <a:p>
            <a:pPr lvl="1">
              <a:buFont typeface="Arial" panose="020B0604020202020204" pitchFamily="34" charset="0"/>
              <a:buChar char="•"/>
            </a:pPr>
            <a:r>
              <a:rPr lang="en-US" dirty="0"/>
              <a:t> Testing Principles from ISTQB.</a:t>
            </a:r>
          </a:p>
          <a:p>
            <a:pPr lvl="1">
              <a:buFont typeface="Arial" panose="020B0604020202020204" pitchFamily="34" charset="0"/>
              <a:buChar char="•"/>
            </a:pPr>
            <a:endParaRPr lang="en-US" sz="2100" dirty="0"/>
          </a:p>
          <a:p>
            <a:r>
              <a:rPr lang="en-US" dirty="0"/>
              <a:t>His diverse skill set and certifications underscore his expertise in both technical and managerial aspects of technology and software development.</a:t>
            </a:r>
          </a:p>
          <a:p>
            <a:endParaRPr lang="en-US" dirty="0"/>
          </a:p>
        </p:txBody>
      </p:sp>
    </p:spTree>
    <p:extLst>
      <p:ext uri="{BB962C8B-B14F-4D97-AF65-F5344CB8AC3E}">
        <p14:creationId xmlns:p14="http://schemas.microsoft.com/office/powerpoint/2010/main" val="30120197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530306" y="430521"/>
            <a:ext cx="6632493" cy="645804"/>
          </a:xfrm>
        </p:spPr>
        <p:txBody>
          <a:bodyPr wrap="square" anchor="b">
            <a:normAutofit/>
          </a:bodyPr>
          <a:lstStyle/>
          <a:p>
            <a:r>
              <a:rPr lang="en-US" dirty="0"/>
              <a:t>Course Overview and achievement </a:t>
            </a:r>
          </a:p>
        </p:txBody>
      </p:sp>
      <p:pic>
        <p:nvPicPr>
          <p:cNvPr id="5" name="מציין מיקום תוכן 4">
            <a:extLst>
              <a:ext uri="{FF2B5EF4-FFF2-40B4-BE49-F238E27FC236}">
                <a16:creationId xmlns:a16="http://schemas.microsoft.com/office/drawing/2014/main" id="{C1510592-3734-FE9B-A0E8-17D1F53069A4}"/>
              </a:ext>
            </a:extLst>
          </p:cNvPr>
          <p:cNvPicPr>
            <a:picLocks noGrp="1" noChangeAspect="1"/>
          </p:cNvPicPr>
          <p:nvPr>
            <p:ph sz="quarter" idx="15"/>
          </p:nvPr>
        </p:nvPicPr>
        <p:blipFill>
          <a:blip r:embed="rId3"/>
          <a:stretch>
            <a:fillRect/>
          </a:stretch>
        </p:blipFill>
        <p:spPr>
          <a:xfrm>
            <a:off x="89038" y="1449371"/>
            <a:ext cx="8440419" cy="3959258"/>
          </a:xfrm>
        </p:spPr>
      </p:pic>
      <p:pic>
        <p:nvPicPr>
          <p:cNvPr id="18" name="Picture Placeholder 17" descr="A ski lift with mountains in the background">
            <a:extLst>
              <a:ext uri="{FF2B5EF4-FFF2-40B4-BE49-F238E27FC236}">
                <a16:creationId xmlns:a16="http://schemas.microsoft.com/office/drawing/2014/main" id="{EA3B7AFC-AAF1-6309-E87A-F630716B8D8E}"/>
              </a:ext>
            </a:extLst>
          </p:cNvPr>
          <p:cNvPicPr>
            <a:picLocks noGrp="1" noChangeAspect="1"/>
          </p:cNvPicPr>
          <p:nvPr>
            <p:ph type="pic" sz="quarter" idx="14"/>
          </p:nvPr>
        </p:nvPicPr>
        <p:blipFill>
          <a:blip r:embed="rId4"/>
          <a:srcRect t="15" b="15"/>
          <a:stretch/>
        </p:blipFill>
        <p:spPr>
          <a:xfrm>
            <a:off x="8529457" y="166571"/>
            <a:ext cx="2877710" cy="6019264"/>
          </a:xfrm>
        </p:spPr>
      </p:pic>
    </p:spTree>
    <p:extLst>
      <p:ext uri="{BB962C8B-B14F-4D97-AF65-F5344CB8AC3E}">
        <p14:creationId xmlns:p14="http://schemas.microsoft.com/office/powerpoint/2010/main" val="2557748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7251826" y="430213"/>
            <a:ext cx="4398837" cy="5997574"/>
          </a:xfrm>
        </p:spPr>
      </p:pic>
      <p:sp>
        <p:nvSpPr>
          <p:cNvPr id="5" name="תיבת טקסט 4">
            <a:extLst>
              <a:ext uri="{FF2B5EF4-FFF2-40B4-BE49-F238E27FC236}">
                <a16:creationId xmlns:a16="http://schemas.microsoft.com/office/drawing/2014/main" id="{B5CDBAA1-1FB8-04BC-4607-0FD473FA99FB}"/>
              </a:ext>
            </a:extLst>
          </p:cNvPr>
          <p:cNvSpPr txBox="1"/>
          <p:nvPr/>
        </p:nvSpPr>
        <p:spPr>
          <a:xfrm>
            <a:off x="198981" y="5073831"/>
            <a:ext cx="7052845" cy="1477328"/>
          </a:xfrm>
          <a:prstGeom prst="rect">
            <a:avLst/>
          </a:prstGeom>
          <a:noFill/>
        </p:spPr>
        <p:txBody>
          <a:bodyPr wrap="square">
            <a:spAutoFit/>
          </a:bodyPr>
          <a:lstStyle/>
          <a:p>
            <a:r>
              <a:rPr lang="en-US" b="1" dirty="0"/>
              <a:t>		       </a:t>
            </a:r>
          </a:p>
          <a:p>
            <a:r>
              <a:rPr lang="en-US" b="1" dirty="0"/>
              <a:t>Additional Note:</a:t>
            </a:r>
          </a:p>
          <a:p>
            <a:r>
              <a:rPr lang="en-US" dirty="0"/>
              <a:t>The code and presentations for each project are available here:</a:t>
            </a:r>
          </a:p>
          <a:p>
            <a:endParaRPr lang="en-US" dirty="0"/>
          </a:p>
          <a:p>
            <a:r>
              <a:rPr lang="en-US" dirty="0"/>
              <a:t>		</a:t>
            </a:r>
            <a:r>
              <a:rPr lang="en-US" dirty="0">
                <a:hlinkClick r:id="rId4"/>
              </a:rPr>
              <a:t>https://github.com/GuyYar1</a:t>
            </a:r>
            <a:r>
              <a:rPr lang="en-US" dirty="0"/>
              <a:t>.</a:t>
            </a:r>
          </a:p>
        </p:txBody>
      </p:sp>
      <p:pic>
        <p:nvPicPr>
          <p:cNvPr id="10" name="תמונה 9">
            <a:extLst>
              <a:ext uri="{FF2B5EF4-FFF2-40B4-BE49-F238E27FC236}">
                <a16:creationId xmlns:a16="http://schemas.microsoft.com/office/drawing/2014/main" id="{B70E807B-4744-5A48-594B-5BFD162CA498}"/>
              </a:ext>
            </a:extLst>
          </p:cNvPr>
          <p:cNvPicPr>
            <a:picLocks noChangeAspect="1"/>
          </p:cNvPicPr>
          <p:nvPr/>
        </p:nvPicPr>
        <p:blipFill>
          <a:blip r:embed="rId5"/>
          <a:stretch>
            <a:fillRect/>
          </a:stretch>
        </p:blipFill>
        <p:spPr>
          <a:xfrm>
            <a:off x="198982" y="212678"/>
            <a:ext cx="6754079" cy="4653010"/>
          </a:xfrm>
          <a:prstGeom prst="rect">
            <a:avLst/>
          </a:prstGeom>
        </p:spPr>
      </p:pic>
    </p:spTree>
    <p:extLst>
      <p:ext uri="{BB962C8B-B14F-4D97-AF65-F5344CB8AC3E}">
        <p14:creationId xmlns:p14="http://schemas.microsoft.com/office/powerpoint/2010/main" val="3238413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p:txBody>
          <a:bodyPr anchor="ctr">
            <a:normAutofit/>
          </a:bodyPr>
          <a:lstStyle/>
          <a:p>
            <a:r>
              <a:rPr lang="en-US" dirty="0"/>
              <a:t>The power of communication</a:t>
            </a:r>
          </a:p>
        </p:txBody>
      </p:sp>
      <p:pic>
        <p:nvPicPr>
          <p:cNvPr id="9" name="Picture Placeholder 8" descr="Angle view of a man skiing on a mountain slope">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a:blip r:embed="rId3"/>
          <a:srcRect l="22206" r="22206"/>
          <a:stretch/>
        </p:blipFill>
        <p:spPr/>
      </p:pic>
      <p:pic>
        <p:nvPicPr>
          <p:cNvPr id="3" name="תמונה 2">
            <a:extLst>
              <a:ext uri="{FF2B5EF4-FFF2-40B4-BE49-F238E27FC236}">
                <a16:creationId xmlns:a16="http://schemas.microsoft.com/office/drawing/2014/main" id="{5AF548ED-E05F-3910-B218-4FC730A27318}"/>
              </a:ext>
            </a:extLst>
          </p:cNvPr>
          <p:cNvPicPr>
            <a:picLocks noChangeAspect="1"/>
          </p:cNvPicPr>
          <p:nvPr/>
        </p:nvPicPr>
        <p:blipFill>
          <a:blip r:embed="rId4"/>
          <a:stretch>
            <a:fillRect/>
          </a:stretch>
        </p:blipFill>
        <p:spPr>
          <a:xfrm>
            <a:off x="541337" y="2404889"/>
            <a:ext cx="5258534" cy="2486372"/>
          </a:xfrm>
          <a:prstGeom prst="rect">
            <a:avLst/>
          </a:prstGeom>
        </p:spPr>
      </p:pic>
    </p:spTree>
    <p:extLst>
      <p:ext uri="{BB962C8B-B14F-4D97-AF65-F5344CB8AC3E}">
        <p14:creationId xmlns:p14="http://schemas.microsoft.com/office/powerpoint/2010/main" val="8117309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pic>
        <p:nvPicPr>
          <p:cNvPr id="10" name="תמונה 9">
            <a:extLst>
              <a:ext uri="{FF2B5EF4-FFF2-40B4-BE49-F238E27FC236}">
                <a16:creationId xmlns:a16="http://schemas.microsoft.com/office/drawing/2014/main" id="{A27C0E1C-AED6-4877-B0C7-0D3E205D695C}"/>
              </a:ext>
            </a:extLst>
          </p:cNvPr>
          <p:cNvPicPr>
            <a:picLocks noChangeAspect="1"/>
          </p:cNvPicPr>
          <p:nvPr/>
        </p:nvPicPr>
        <p:blipFill>
          <a:blip r:embed="rId4"/>
          <a:stretch>
            <a:fillRect/>
          </a:stretch>
        </p:blipFill>
        <p:spPr>
          <a:xfrm>
            <a:off x="541337" y="1680936"/>
            <a:ext cx="5229955" cy="3248478"/>
          </a:xfrm>
          <a:prstGeom prst="rect">
            <a:avLst/>
          </a:prstGeom>
        </p:spPr>
      </p:pic>
    </p:spTree>
    <p:extLst>
      <p:ext uri="{BB962C8B-B14F-4D97-AF65-F5344CB8AC3E}">
        <p14:creationId xmlns:p14="http://schemas.microsoft.com/office/powerpoint/2010/main" val="1634421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pic>
        <p:nvPicPr>
          <p:cNvPr id="10" name="תמונה 9">
            <a:extLst>
              <a:ext uri="{FF2B5EF4-FFF2-40B4-BE49-F238E27FC236}">
                <a16:creationId xmlns:a16="http://schemas.microsoft.com/office/drawing/2014/main" id="{6097ADE8-ECA1-8BD7-3E84-62F8DE963901}"/>
              </a:ext>
            </a:extLst>
          </p:cNvPr>
          <p:cNvPicPr>
            <a:picLocks noChangeAspect="1"/>
          </p:cNvPicPr>
          <p:nvPr/>
        </p:nvPicPr>
        <p:blipFill>
          <a:blip r:embed="rId4"/>
          <a:stretch>
            <a:fillRect/>
          </a:stretch>
        </p:blipFill>
        <p:spPr>
          <a:xfrm>
            <a:off x="461595" y="1599925"/>
            <a:ext cx="5268060" cy="3943900"/>
          </a:xfrm>
          <a:prstGeom prst="rect">
            <a:avLst/>
          </a:prstGeom>
        </p:spPr>
      </p:pic>
    </p:spTree>
    <p:extLst>
      <p:ext uri="{BB962C8B-B14F-4D97-AF65-F5344CB8AC3E}">
        <p14:creationId xmlns:p14="http://schemas.microsoft.com/office/powerpoint/2010/main" val="13087044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pic>
        <p:nvPicPr>
          <p:cNvPr id="3" name="תמונה 2">
            <a:extLst>
              <a:ext uri="{FF2B5EF4-FFF2-40B4-BE49-F238E27FC236}">
                <a16:creationId xmlns:a16="http://schemas.microsoft.com/office/drawing/2014/main" id="{9B2E3DD9-896B-F85F-68A9-0B8C43F481C9}"/>
              </a:ext>
            </a:extLst>
          </p:cNvPr>
          <p:cNvPicPr>
            <a:picLocks noChangeAspect="1"/>
          </p:cNvPicPr>
          <p:nvPr/>
        </p:nvPicPr>
        <p:blipFill>
          <a:blip r:embed="rId4"/>
          <a:stretch>
            <a:fillRect/>
          </a:stretch>
        </p:blipFill>
        <p:spPr>
          <a:xfrm>
            <a:off x="541337" y="2114396"/>
            <a:ext cx="5258534" cy="2210108"/>
          </a:xfrm>
          <a:prstGeom prst="rect">
            <a:avLst/>
          </a:prstGeom>
        </p:spPr>
      </p:pic>
    </p:spTree>
    <p:extLst>
      <p:ext uri="{BB962C8B-B14F-4D97-AF65-F5344CB8AC3E}">
        <p14:creationId xmlns:p14="http://schemas.microsoft.com/office/powerpoint/2010/main" val="1529317980"/>
      </p:ext>
    </p:extLst>
  </p:cSld>
  <p:clrMapOvr>
    <a:masterClrMapping/>
  </p:clrMapOvr>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8FEDA63D-DE73-4ED5-BDF0-D3D9FD35E1ED}">
  <ds:schemaRefs>
    <ds:schemaRef ds:uri="http://schemas.microsoft.com/sharepoint/v3/contenttype/forms"/>
  </ds:schemaRefs>
</ds:datastoreItem>
</file>

<file path=customXml/itemProps2.xml><?xml version="1.0" encoding="utf-8"?>
<ds:datastoreItem xmlns:ds="http://schemas.openxmlformats.org/officeDocument/2006/customXml" ds:itemID="{B8954E08-A2C8-44D4-BABF-5531D0DF1F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8AE25C0-66E9-4E74-9814-75E5D2A6CAB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{21F4265A-7EEA-4802-AC0E-6BE7AE9FB1D9}tf11158769_win32</Template>
  <TotalTime>66</TotalTime>
  <Words>333</Words>
  <Application>Microsoft Office PowerPoint</Application>
  <PresentationFormat>מסך רחב</PresentationFormat>
  <Paragraphs>47</Paragraphs>
  <Slides>10</Slides>
  <Notes>10</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10</vt:i4>
      </vt:variant>
    </vt:vector>
  </HeadingPairs>
  <TitlesOfParts>
    <vt:vector size="16" baseType="lpstr">
      <vt:lpstr>Arial</vt:lpstr>
      <vt:lpstr>Avenir Next LT Pro</vt:lpstr>
      <vt:lpstr>Calibri</vt:lpstr>
      <vt:lpstr>Goudy Old Style</vt:lpstr>
      <vt:lpstr>Wingdings</vt:lpstr>
      <vt:lpstr>FrostyVTI</vt:lpstr>
      <vt:lpstr>DS17- 2024  BIU - University Advanced ML Course Guy Yarhi</vt:lpstr>
      <vt:lpstr>Agenda</vt:lpstr>
      <vt:lpstr>מצגת של PowerPoint‏</vt:lpstr>
      <vt:lpstr>Course Overview and achievement </vt:lpstr>
      <vt:lpstr>מצגת של PowerPoint‏</vt:lpstr>
      <vt:lpstr>The power of communication</vt:lpstr>
      <vt:lpstr>מצגת של PowerPoint‏</vt:lpstr>
      <vt:lpstr>מצגת של PowerPoint‏</vt:lpstr>
      <vt:lpstr>מצגת של PowerPoint‏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איילה ירחי</dc:creator>
  <cp:lastModifiedBy>איילה ירחי</cp:lastModifiedBy>
  <cp:revision>5</cp:revision>
  <dcterms:created xsi:type="dcterms:W3CDTF">2024-09-08T00:44:47Z</dcterms:created>
  <dcterms:modified xsi:type="dcterms:W3CDTF">2024-09-10T16:58:48Z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